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Bitter"/>
      <p:regular r:id="rId7"/>
      <p:bold r:id="rId8"/>
      <p:italic r:id="rId9"/>
      <p:boldItalic r:id="rId10"/>
    </p:embeddedFont>
    <p:embeddedFont>
      <p:font typeface="Satisfy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19">
          <p15:clr>
            <a:srgbClr val="A4A3A4"/>
          </p15:clr>
        </p15:guide>
        <p15:guide id="2" pos="3796">
          <p15:clr>
            <a:srgbClr val="A4A3A4"/>
          </p15:clr>
        </p15:guide>
        <p15:guide id="3" pos="476">
          <p15:clr>
            <a:srgbClr val="9AA0A6"/>
          </p15:clr>
        </p15:guide>
        <p15:guide id="4" pos="6259">
          <p15:clr>
            <a:srgbClr val="9AA0A6"/>
          </p15:clr>
        </p15:guide>
        <p15:guide id="5" orient="horz" pos="4309">
          <p15:clr>
            <a:srgbClr val="9AA0A6"/>
          </p15:clr>
        </p15:guide>
        <p15:guide id="6" pos="567">
          <p15:clr>
            <a:srgbClr val="9AA0A6"/>
          </p15:clr>
        </p15:guide>
        <p15:guide id="7" pos="1320">
          <p15:clr>
            <a:srgbClr val="9AA0A6"/>
          </p15:clr>
        </p15:guide>
        <p15:guide id="8" orient="horz" pos="1304">
          <p15:clr>
            <a:srgbClr val="9AA0A6"/>
          </p15:clr>
        </p15:guide>
        <p15:guide id="9" orient="horz" pos="1587">
          <p15:clr>
            <a:srgbClr val="9AA0A6"/>
          </p15:clr>
        </p15:guide>
        <p15:guide id="10" pos="136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19" orient="horz"/>
        <p:guide pos="3796"/>
        <p:guide pos="476"/>
        <p:guide pos="6259"/>
        <p:guide pos="4309" orient="horz"/>
        <p:guide pos="567"/>
        <p:guide pos="1320"/>
        <p:guide pos="1304" orient="horz"/>
        <p:guide pos="1587" orient="horz"/>
        <p:guide pos="13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Satisfy-regular.fntdata"/><Relationship Id="rId10" Type="http://schemas.openxmlformats.org/officeDocument/2006/relationships/font" Target="fonts/Bitter-boldItalic.fntdata"/><Relationship Id="rId9" Type="http://schemas.openxmlformats.org/officeDocument/2006/relationships/font" Target="fonts/Bitt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itter-regular.fntdata"/><Relationship Id="rId8" Type="http://schemas.openxmlformats.org/officeDocument/2006/relationships/font" Target="fonts/Bitter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solidFill>
            <a:srgbClr val="64A8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898397" y="714363"/>
            <a:ext cx="40173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300">
                <a:solidFill>
                  <a:srgbClr val="35536B"/>
                </a:solidFill>
                <a:latin typeface="Satisfy"/>
                <a:ea typeface="Satisfy"/>
                <a:cs typeface="Satisfy"/>
                <a:sym typeface="Satisfy"/>
              </a:rPr>
              <a:t>Class Schedule</a:t>
            </a:r>
            <a:endParaRPr sz="5300">
              <a:solidFill>
                <a:srgbClr val="35536B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005" y="50405"/>
            <a:ext cx="10478049" cy="743902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6033950" y="678225"/>
            <a:ext cx="3902100" cy="1108200"/>
          </a:xfrm>
          <a:prstGeom prst="roundRect">
            <a:avLst>
              <a:gd fmla="val 6890" name="adj"/>
            </a:avLst>
          </a:prstGeom>
          <a:noFill/>
          <a:ln cap="flat" cmpd="sng" w="19050">
            <a:solidFill>
              <a:srgbClr val="AAD1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6191425" y="828075"/>
            <a:ext cx="3605100" cy="362400"/>
          </a:xfrm>
          <a:prstGeom prst="roundRect">
            <a:avLst>
              <a:gd fmla="val 14904" name="adj"/>
            </a:avLst>
          </a:prstGeom>
          <a:solidFill>
            <a:srgbClr val="FBF5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6191425" y="1271000"/>
            <a:ext cx="3605100" cy="362400"/>
          </a:xfrm>
          <a:prstGeom prst="roundRect">
            <a:avLst>
              <a:gd fmla="val 14904" name="adj"/>
            </a:avLst>
          </a:prstGeom>
          <a:solidFill>
            <a:srgbClr val="FBF5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" name="Google Shape;60;p13"/>
          <p:cNvGrpSpPr/>
          <p:nvPr/>
        </p:nvGrpSpPr>
        <p:grpSpPr>
          <a:xfrm>
            <a:off x="900000" y="2071700"/>
            <a:ext cx="1195500" cy="4672513"/>
            <a:chOff x="900000" y="2071700"/>
            <a:chExt cx="1195500" cy="4672513"/>
          </a:xfrm>
        </p:grpSpPr>
        <p:sp>
          <p:nvSpPr>
            <p:cNvPr id="61" name="Google Shape;61;p13"/>
            <p:cNvSpPr/>
            <p:nvPr/>
          </p:nvSpPr>
          <p:spPr>
            <a:xfrm>
              <a:off x="900000" y="2071700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AAD1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900000" y="2599739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3CE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900000" y="3127778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AAD1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900000" y="3655817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3CE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900000" y="4183856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AAD1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900000" y="4711895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3CE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900000" y="5239934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AAD1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900000" y="576797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3CE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900000" y="629601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AAD1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p13"/>
          <p:cNvSpPr/>
          <p:nvPr/>
        </p:nvSpPr>
        <p:spPr>
          <a:xfrm>
            <a:off x="757250" y="1921675"/>
            <a:ext cx="9178800" cy="4941000"/>
          </a:xfrm>
          <a:prstGeom prst="roundRect">
            <a:avLst>
              <a:gd fmla="val 1831" name="adj"/>
            </a:avLst>
          </a:prstGeom>
          <a:noFill/>
          <a:ln cap="flat" cmpd="sng" w="19050">
            <a:solidFill>
              <a:srgbClr val="AAD1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" name="Google Shape;71;p13"/>
          <p:cNvGrpSpPr/>
          <p:nvPr/>
        </p:nvGrpSpPr>
        <p:grpSpPr>
          <a:xfrm>
            <a:off x="2183485" y="2071700"/>
            <a:ext cx="1195500" cy="4672513"/>
            <a:chOff x="2174288" y="2071700"/>
            <a:chExt cx="1195500" cy="4672513"/>
          </a:xfrm>
        </p:grpSpPr>
        <p:sp>
          <p:nvSpPr>
            <p:cNvPr id="72" name="Google Shape;72;p13"/>
            <p:cNvSpPr/>
            <p:nvPr/>
          </p:nvSpPr>
          <p:spPr>
            <a:xfrm>
              <a:off x="2174288" y="2071700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3CE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174288" y="2599739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174288" y="3127778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174288" y="3655817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174288" y="4183856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174288" y="4711895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174288" y="5239934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174288" y="576797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174288" y="629601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3466971" y="2071700"/>
            <a:ext cx="1195500" cy="4672513"/>
            <a:chOff x="900000" y="2071700"/>
            <a:chExt cx="1195500" cy="4672513"/>
          </a:xfrm>
        </p:grpSpPr>
        <p:sp>
          <p:nvSpPr>
            <p:cNvPr id="82" name="Google Shape;82;p13"/>
            <p:cNvSpPr/>
            <p:nvPr/>
          </p:nvSpPr>
          <p:spPr>
            <a:xfrm>
              <a:off x="900000" y="2071700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AAD1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900000" y="2599739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900000" y="3127778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900000" y="3655817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900000" y="4183856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900000" y="4711895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900000" y="5239934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900000" y="576797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900000" y="629601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4750456" y="2071700"/>
            <a:ext cx="1195500" cy="4672513"/>
            <a:chOff x="2174288" y="2071700"/>
            <a:chExt cx="1195500" cy="4672513"/>
          </a:xfrm>
        </p:grpSpPr>
        <p:sp>
          <p:nvSpPr>
            <p:cNvPr id="92" name="Google Shape;92;p13"/>
            <p:cNvSpPr/>
            <p:nvPr/>
          </p:nvSpPr>
          <p:spPr>
            <a:xfrm>
              <a:off x="2174288" y="2071700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3CE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2174288" y="2599739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2174288" y="3127778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174288" y="3655817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2174288" y="4183856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174288" y="4711895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2174288" y="5239934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2174288" y="576797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2174288" y="629601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6033942" y="2071700"/>
            <a:ext cx="1195500" cy="4672513"/>
            <a:chOff x="900000" y="2071700"/>
            <a:chExt cx="1195500" cy="4672513"/>
          </a:xfrm>
        </p:grpSpPr>
        <p:sp>
          <p:nvSpPr>
            <p:cNvPr id="102" name="Google Shape;102;p13"/>
            <p:cNvSpPr/>
            <p:nvPr/>
          </p:nvSpPr>
          <p:spPr>
            <a:xfrm>
              <a:off x="900000" y="2071700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AAD1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900000" y="2599739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900000" y="3127778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900000" y="3655817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900000" y="4183856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900000" y="4711895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900000" y="5239934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900000" y="576797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900000" y="629601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7317427" y="2071700"/>
            <a:ext cx="1195500" cy="4672513"/>
            <a:chOff x="2174288" y="2071700"/>
            <a:chExt cx="1195500" cy="4672513"/>
          </a:xfrm>
        </p:grpSpPr>
        <p:sp>
          <p:nvSpPr>
            <p:cNvPr id="112" name="Google Shape;112;p13"/>
            <p:cNvSpPr/>
            <p:nvPr/>
          </p:nvSpPr>
          <p:spPr>
            <a:xfrm>
              <a:off x="2174288" y="2071700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3CE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2174288" y="2599739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2174288" y="3127778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2174288" y="3655817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2174288" y="4183856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2174288" y="4711895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2174288" y="5239934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2174288" y="576797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2174288" y="629601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8600913" y="2071700"/>
            <a:ext cx="1195500" cy="4672513"/>
            <a:chOff x="2174288" y="2071700"/>
            <a:chExt cx="1195500" cy="4672513"/>
          </a:xfrm>
        </p:grpSpPr>
        <p:sp>
          <p:nvSpPr>
            <p:cNvPr id="122" name="Google Shape;122;p13"/>
            <p:cNvSpPr/>
            <p:nvPr/>
          </p:nvSpPr>
          <p:spPr>
            <a:xfrm>
              <a:off x="2174288" y="2071700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AAD1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2174288" y="2599739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2174288" y="3127778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2174288" y="3655817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2174288" y="4183856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2174288" y="4711895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2174288" y="5239934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2174288" y="576797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2174288" y="6296013"/>
              <a:ext cx="1195500" cy="448200"/>
            </a:xfrm>
            <a:prstGeom prst="roundRect">
              <a:avLst>
                <a:gd fmla="val 14904" name="adj"/>
              </a:avLst>
            </a:prstGeom>
            <a:solidFill>
              <a:srgbClr val="FBF5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1" name="Google Shape;13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989" y="521024"/>
            <a:ext cx="1038250" cy="126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3"/>
          <p:cNvSpPr txBox="1"/>
          <p:nvPr/>
        </p:nvSpPr>
        <p:spPr>
          <a:xfrm>
            <a:off x="1879347" y="695500"/>
            <a:ext cx="40173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300">
                <a:solidFill>
                  <a:srgbClr val="FBF5E7"/>
                </a:solidFill>
                <a:latin typeface="Satisfy"/>
                <a:ea typeface="Satisfy"/>
                <a:cs typeface="Satisfy"/>
                <a:sym typeface="Satisfy"/>
              </a:rPr>
              <a:t>Class Schedule</a:t>
            </a:r>
            <a:endParaRPr sz="5300">
              <a:solidFill>
                <a:srgbClr val="FBF5E7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1069625" y="2143138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Time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1069625" y="2671184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07:00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1069625" y="3199231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08:00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1069625" y="3727278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09:00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1069625" y="4255325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10:00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1069625" y="4783372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11:00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1069625" y="5311419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12:00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1069625" y="5839466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13:00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1069625" y="6367513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14:00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2353646" y="2143138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Mon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3637667" y="2143138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Tue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4921688" y="2143138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Wed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6205708" y="2143138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Thu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7489729" y="2143138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Fri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8773750" y="2143138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Sat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6227413" y="850600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Name: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6165500" y="1293538"/>
            <a:ext cx="84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536B"/>
                </a:solidFill>
                <a:latin typeface="Bitter"/>
                <a:ea typeface="Bitter"/>
                <a:cs typeface="Bitter"/>
                <a:sym typeface="Bitter"/>
              </a:rPr>
              <a:t>Class:</a:t>
            </a:r>
            <a:endParaRPr sz="2000">
              <a:solidFill>
                <a:srgbClr val="35536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