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Poppins"/>
      <p:regular r:id="rId8"/>
      <p:bold r:id="rId9"/>
      <p:italic r:id="rId10"/>
      <p:boldItalic r:id="rId11"/>
    </p:embeddedFont>
    <p:embeddedFont>
      <p:font typeface="Bebas Neu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9">
          <p15:clr>
            <a:srgbClr val="A4A3A4"/>
          </p15:clr>
        </p15:guide>
        <p15:guide id="3" orient="horz" pos="287">
          <p15:clr>
            <a:srgbClr val="9AA0A6"/>
          </p15:clr>
        </p15:guide>
        <p15:guide id="4" orient="horz" pos="857">
          <p15:clr>
            <a:srgbClr val="9AA0A6"/>
          </p15:clr>
        </p15:guide>
        <p15:guide id="5" orient="horz" pos="68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9"/>
        <p:guide pos="287" orient="horz"/>
        <p:guide pos="857" orient="horz"/>
        <p:guide pos="68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Poppins-boldItalic.fntdata"/><Relationship Id="rId10" Type="http://schemas.openxmlformats.org/officeDocument/2006/relationships/font" Target="fonts/Poppins-italic.fntdata"/><Relationship Id="rId12" Type="http://schemas.openxmlformats.org/officeDocument/2006/relationships/font" Target="fonts/BebasNeue-regular.fntdata"/><Relationship Id="rId9" Type="http://schemas.openxmlformats.org/officeDocument/2006/relationships/font" Target="fonts/Poppi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f24c857625_0_364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f24c857625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solidFill>
            <a:srgbClr val="2827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3204032" cy="1835999"/>
            <a:chOff x="0" y="0"/>
            <a:chExt cx="3204032" cy="1835999"/>
          </a:xfrm>
        </p:grpSpPr>
        <p:sp>
          <p:nvSpPr>
            <p:cNvPr id="56" name="Google Shape;56;p13"/>
            <p:cNvSpPr/>
            <p:nvPr/>
          </p:nvSpPr>
          <p:spPr>
            <a:xfrm>
              <a:off x="0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97201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194402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291603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388804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486005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583206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680407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777608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874809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972010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1069211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1166412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1263613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1360814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1458015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1555216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1652417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1749618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1846819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1944020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041221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138422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235623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332824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430025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527226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2624427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2721628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818829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916030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3013231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3106832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0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97201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194402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91603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388804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486005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583206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680407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777608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874809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972010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1069211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1166412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1263613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1360814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1458015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1555216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1652417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1749618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1846819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1944020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2041221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2138422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2235623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2332824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2430025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2527226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2624427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2721628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2818829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2916030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3013231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3106832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0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97201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194402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291603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388804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486005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583206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680407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777608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874809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972010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1069211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1166412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1263613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1360814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1458015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1555216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1652417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1749618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1846819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1944020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2041221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2138422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2235623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2332824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2430025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2527226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2624427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2721628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2818829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2916030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013231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106832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0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97201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194402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291603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388804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486005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583206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680407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777608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874809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972010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1069211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1166412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1263613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1360814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1458015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1555216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1652417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1749618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1846819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1944020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2041221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2138422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2235623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2332824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2430025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2527226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2624427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2721628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2818829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2916030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3013231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3106832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0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97201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194402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291603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388804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486005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583206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680407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777608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874809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972010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1069211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1166412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1263613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1360814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1458015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1555216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1652417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1749618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1846819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1944020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2041221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2138422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2235623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2332824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2430025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2527226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2624427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2721628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2818829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2916030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3013231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3106832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0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97201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194402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91603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388804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486005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583206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680407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777608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874809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972010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1069211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1166412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1263613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1360814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1458015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1555216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1652417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1749618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1846819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1944020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2041221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2138422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2235623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2332824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2430025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2527226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2624427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2721628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2818829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2916030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3013231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3106832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0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97201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194402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291603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388804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486005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583206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680407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777608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874809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972010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1069211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1166412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1263613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1360814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69" name="Google Shape;269;p13"/>
            <p:cNvSpPr/>
            <p:nvPr/>
          </p:nvSpPr>
          <p:spPr>
            <a:xfrm>
              <a:off x="1458015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0" name="Google Shape;270;p13"/>
            <p:cNvSpPr/>
            <p:nvPr/>
          </p:nvSpPr>
          <p:spPr>
            <a:xfrm>
              <a:off x="1555216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1652417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1749618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3" name="Google Shape;273;p13"/>
            <p:cNvSpPr/>
            <p:nvPr/>
          </p:nvSpPr>
          <p:spPr>
            <a:xfrm>
              <a:off x="1846819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4" name="Google Shape;274;p13"/>
            <p:cNvSpPr/>
            <p:nvPr/>
          </p:nvSpPr>
          <p:spPr>
            <a:xfrm>
              <a:off x="1944020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5" name="Google Shape;275;p13"/>
            <p:cNvSpPr/>
            <p:nvPr/>
          </p:nvSpPr>
          <p:spPr>
            <a:xfrm>
              <a:off x="2041221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6" name="Google Shape;276;p13"/>
            <p:cNvSpPr/>
            <p:nvPr/>
          </p:nvSpPr>
          <p:spPr>
            <a:xfrm>
              <a:off x="2138422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7" name="Google Shape;277;p13"/>
            <p:cNvSpPr/>
            <p:nvPr/>
          </p:nvSpPr>
          <p:spPr>
            <a:xfrm>
              <a:off x="2235623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8" name="Google Shape;278;p13"/>
            <p:cNvSpPr/>
            <p:nvPr/>
          </p:nvSpPr>
          <p:spPr>
            <a:xfrm>
              <a:off x="2332824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79" name="Google Shape;279;p13"/>
            <p:cNvSpPr/>
            <p:nvPr/>
          </p:nvSpPr>
          <p:spPr>
            <a:xfrm>
              <a:off x="2430025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2527226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1" name="Google Shape;281;p13"/>
            <p:cNvSpPr/>
            <p:nvPr/>
          </p:nvSpPr>
          <p:spPr>
            <a:xfrm>
              <a:off x="2624427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2" name="Google Shape;282;p13"/>
            <p:cNvSpPr/>
            <p:nvPr/>
          </p:nvSpPr>
          <p:spPr>
            <a:xfrm>
              <a:off x="2721628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3" name="Google Shape;283;p13"/>
            <p:cNvSpPr/>
            <p:nvPr/>
          </p:nvSpPr>
          <p:spPr>
            <a:xfrm>
              <a:off x="2818829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4" name="Google Shape;284;p13"/>
            <p:cNvSpPr/>
            <p:nvPr/>
          </p:nvSpPr>
          <p:spPr>
            <a:xfrm>
              <a:off x="2916030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5" name="Google Shape;285;p13"/>
            <p:cNvSpPr/>
            <p:nvPr/>
          </p:nvSpPr>
          <p:spPr>
            <a:xfrm>
              <a:off x="3013231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6" name="Google Shape;286;p13"/>
            <p:cNvSpPr/>
            <p:nvPr/>
          </p:nvSpPr>
          <p:spPr>
            <a:xfrm>
              <a:off x="3106832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7" name="Google Shape;287;p13"/>
            <p:cNvSpPr/>
            <p:nvPr/>
          </p:nvSpPr>
          <p:spPr>
            <a:xfrm>
              <a:off x="0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8" name="Google Shape;288;p13"/>
            <p:cNvSpPr/>
            <p:nvPr/>
          </p:nvSpPr>
          <p:spPr>
            <a:xfrm>
              <a:off x="97201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194402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0" name="Google Shape;290;p13"/>
            <p:cNvSpPr/>
            <p:nvPr/>
          </p:nvSpPr>
          <p:spPr>
            <a:xfrm>
              <a:off x="291603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388804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486005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583206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680407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777608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874809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972010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1069211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1166412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1263613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1360814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1458015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1555216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1652417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1749618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1846819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7" name="Google Shape;307;p13"/>
            <p:cNvSpPr/>
            <p:nvPr/>
          </p:nvSpPr>
          <p:spPr>
            <a:xfrm>
              <a:off x="1944020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2041221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2138422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2235623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2332824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2430025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2527226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2624427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2721628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2818829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2916030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3013231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3106832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0" name="Google Shape;320;p13"/>
            <p:cNvSpPr/>
            <p:nvPr/>
          </p:nvSpPr>
          <p:spPr>
            <a:xfrm>
              <a:off x="0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97201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2" name="Google Shape;322;p13"/>
            <p:cNvSpPr/>
            <p:nvPr/>
          </p:nvSpPr>
          <p:spPr>
            <a:xfrm>
              <a:off x="194402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3" name="Google Shape;323;p13"/>
            <p:cNvSpPr/>
            <p:nvPr/>
          </p:nvSpPr>
          <p:spPr>
            <a:xfrm>
              <a:off x="291603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4" name="Google Shape;324;p13"/>
            <p:cNvSpPr/>
            <p:nvPr/>
          </p:nvSpPr>
          <p:spPr>
            <a:xfrm>
              <a:off x="388804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486005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583206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7" name="Google Shape;327;p13"/>
            <p:cNvSpPr/>
            <p:nvPr/>
          </p:nvSpPr>
          <p:spPr>
            <a:xfrm>
              <a:off x="680407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8" name="Google Shape;328;p13"/>
            <p:cNvSpPr/>
            <p:nvPr/>
          </p:nvSpPr>
          <p:spPr>
            <a:xfrm>
              <a:off x="777608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29" name="Google Shape;329;p13"/>
            <p:cNvSpPr/>
            <p:nvPr/>
          </p:nvSpPr>
          <p:spPr>
            <a:xfrm>
              <a:off x="874809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972010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1069211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2" name="Google Shape;332;p13"/>
            <p:cNvSpPr/>
            <p:nvPr/>
          </p:nvSpPr>
          <p:spPr>
            <a:xfrm>
              <a:off x="1166412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3" name="Google Shape;333;p13"/>
            <p:cNvSpPr/>
            <p:nvPr/>
          </p:nvSpPr>
          <p:spPr>
            <a:xfrm>
              <a:off x="1263613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4" name="Google Shape;334;p13"/>
            <p:cNvSpPr/>
            <p:nvPr/>
          </p:nvSpPr>
          <p:spPr>
            <a:xfrm>
              <a:off x="1360814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1458015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6" name="Google Shape;336;p13"/>
            <p:cNvSpPr/>
            <p:nvPr/>
          </p:nvSpPr>
          <p:spPr>
            <a:xfrm>
              <a:off x="1555216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7" name="Google Shape;337;p13"/>
            <p:cNvSpPr/>
            <p:nvPr/>
          </p:nvSpPr>
          <p:spPr>
            <a:xfrm>
              <a:off x="1652417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8" name="Google Shape;338;p13"/>
            <p:cNvSpPr/>
            <p:nvPr/>
          </p:nvSpPr>
          <p:spPr>
            <a:xfrm>
              <a:off x="1749618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39" name="Google Shape;339;p13"/>
            <p:cNvSpPr/>
            <p:nvPr/>
          </p:nvSpPr>
          <p:spPr>
            <a:xfrm>
              <a:off x="1846819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0" name="Google Shape;340;p13"/>
            <p:cNvSpPr/>
            <p:nvPr/>
          </p:nvSpPr>
          <p:spPr>
            <a:xfrm>
              <a:off x="1944020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1" name="Google Shape;341;p13"/>
            <p:cNvSpPr/>
            <p:nvPr/>
          </p:nvSpPr>
          <p:spPr>
            <a:xfrm>
              <a:off x="2041221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2" name="Google Shape;342;p13"/>
            <p:cNvSpPr/>
            <p:nvPr/>
          </p:nvSpPr>
          <p:spPr>
            <a:xfrm>
              <a:off x="2138422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3" name="Google Shape;343;p13"/>
            <p:cNvSpPr/>
            <p:nvPr/>
          </p:nvSpPr>
          <p:spPr>
            <a:xfrm>
              <a:off x="2235623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2332824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5" name="Google Shape;345;p13"/>
            <p:cNvSpPr/>
            <p:nvPr/>
          </p:nvSpPr>
          <p:spPr>
            <a:xfrm>
              <a:off x="2430025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2527226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7" name="Google Shape;347;p13"/>
            <p:cNvSpPr/>
            <p:nvPr/>
          </p:nvSpPr>
          <p:spPr>
            <a:xfrm>
              <a:off x="2624427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2721628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2818829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2916030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3013231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3106832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0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194402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388804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6" name="Google Shape;356;p13"/>
            <p:cNvSpPr/>
            <p:nvPr/>
          </p:nvSpPr>
          <p:spPr>
            <a:xfrm>
              <a:off x="583206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7" name="Google Shape;357;p13"/>
            <p:cNvSpPr/>
            <p:nvPr/>
          </p:nvSpPr>
          <p:spPr>
            <a:xfrm>
              <a:off x="777608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8" name="Google Shape;358;p13"/>
            <p:cNvSpPr/>
            <p:nvPr/>
          </p:nvSpPr>
          <p:spPr>
            <a:xfrm>
              <a:off x="972010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59" name="Google Shape;359;p13"/>
            <p:cNvSpPr/>
            <p:nvPr/>
          </p:nvSpPr>
          <p:spPr>
            <a:xfrm>
              <a:off x="1166412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0" name="Google Shape;360;p13"/>
            <p:cNvSpPr/>
            <p:nvPr/>
          </p:nvSpPr>
          <p:spPr>
            <a:xfrm>
              <a:off x="1360814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1" name="Google Shape;361;p13"/>
            <p:cNvSpPr/>
            <p:nvPr/>
          </p:nvSpPr>
          <p:spPr>
            <a:xfrm>
              <a:off x="1555216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2" name="Google Shape;362;p13"/>
            <p:cNvSpPr/>
            <p:nvPr/>
          </p:nvSpPr>
          <p:spPr>
            <a:xfrm>
              <a:off x="1749618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3" name="Google Shape;363;p13"/>
            <p:cNvSpPr/>
            <p:nvPr/>
          </p:nvSpPr>
          <p:spPr>
            <a:xfrm>
              <a:off x="1944020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4" name="Google Shape;364;p13"/>
            <p:cNvSpPr/>
            <p:nvPr/>
          </p:nvSpPr>
          <p:spPr>
            <a:xfrm>
              <a:off x="2138422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5" name="Google Shape;365;p13"/>
            <p:cNvSpPr/>
            <p:nvPr/>
          </p:nvSpPr>
          <p:spPr>
            <a:xfrm>
              <a:off x="2332824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6" name="Google Shape;366;p13"/>
            <p:cNvSpPr/>
            <p:nvPr/>
          </p:nvSpPr>
          <p:spPr>
            <a:xfrm>
              <a:off x="2527226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7" name="Google Shape;367;p13"/>
            <p:cNvSpPr/>
            <p:nvPr/>
          </p:nvSpPr>
          <p:spPr>
            <a:xfrm>
              <a:off x="2721628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8" name="Google Shape;368;p13"/>
            <p:cNvSpPr/>
            <p:nvPr/>
          </p:nvSpPr>
          <p:spPr>
            <a:xfrm>
              <a:off x="2916030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69" name="Google Shape;369;p13"/>
            <p:cNvSpPr/>
            <p:nvPr/>
          </p:nvSpPr>
          <p:spPr>
            <a:xfrm>
              <a:off x="3106832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</p:grpSp>
      <p:pic>
        <p:nvPicPr>
          <p:cNvPr id="370" name="Google Shape;37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9175" y="188774"/>
            <a:ext cx="744150" cy="871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71" name="Google Shape;371;p13"/>
          <p:cNvSpPr txBox="1"/>
          <p:nvPr/>
        </p:nvSpPr>
        <p:spPr>
          <a:xfrm>
            <a:off x="788850" y="1012900"/>
            <a:ext cx="164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taxi</a:t>
            </a:r>
            <a:r>
              <a:rPr lang="ru" sz="3600"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ru" sz="3600">
                <a:solidFill>
                  <a:srgbClr val="F5B103"/>
                </a:solidFill>
                <a:latin typeface="Bebas Neue"/>
                <a:ea typeface="Bebas Neue"/>
                <a:cs typeface="Bebas Neue"/>
                <a:sym typeface="Bebas Neue"/>
              </a:rPr>
              <a:t>24/7</a:t>
            </a:r>
            <a:endParaRPr sz="3600">
              <a:solidFill>
                <a:srgbClr val="F5B103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72" name="Google Shape;372;p13"/>
          <p:cNvSpPr txBox="1"/>
          <p:nvPr/>
        </p:nvSpPr>
        <p:spPr>
          <a:xfrm>
            <a:off x="833050" y="1531648"/>
            <a:ext cx="1556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(123) 456-7890/Domain.ltd</a:t>
            </a:r>
            <a:endParaRPr sz="9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4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solidFill>
            <a:srgbClr val="2827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8" name="Google Shape;378;p14"/>
          <p:cNvGrpSpPr/>
          <p:nvPr/>
        </p:nvGrpSpPr>
        <p:grpSpPr>
          <a:xfrm>
            <a:off x="0" y="0"/>
            <a:ext cx="3204032" cy="1835999"/>
            <a:chOff x="0" y="0"/>
            <a:chExt cx="3204032" cy="1835999"/>
          </a:xfrm>
        </p:grpSpPr>
        <p:sp>
          <p:nvSpPr>
            <p:cNvPr id="379" name="Google Shape;379;p14"/>
            <p:cNvSpPr/>
            <p:nvPr/>
          </p:nvSpPr>
          <p:spPr>
            <a:xfrm>
              <a:off x="0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97201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194402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291603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388804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486005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583206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680407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777608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874809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972010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1069211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1166412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1263613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1360814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1458015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1555216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1652417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1749618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1846819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1944020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2041221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2138422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2235623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2332824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4" name="Google Shape;404;p14"/>
            <p:cNvSpPr/>
            <p:nvPr/>
          </p:nvSpPr>
          <p:spPr>
            <a:xfrm>
              <a:off x="2430025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2527226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2624427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2721628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2818829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2916030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3013231" y="966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3106832" y="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2" name="Google Shape;412;p14"/>
            <p:cNvSpPr/>
            <p:nvPr/>
          </p:nvSpPr>
          <p:spPr>
            <a:xfrm>
              <a:off x="0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97201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194402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291603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388804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486005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583206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680407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777608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874809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972010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1069211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1166412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1263613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1360814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1458015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1555216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1652417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1749618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1846819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1944020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2041221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2138422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2235623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2332824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2430025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2527226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2624427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2721628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2818829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2916030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3013231" y="2899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3106832" y="1932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0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97201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194402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291603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388804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86005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583206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680407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777608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874809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972010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1069211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1166412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1263613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1360814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0" name="Google Shape;460;p14"/>
            <p:cNvSpPr/>
            <p:nvPr/>
          </p:nvSpPr>
          <p:spPr>
            <a:xfrm>
              <a:off x="1458015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1555216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1652417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3" name="Google Shape;463;p14"/>
            <p:cNvSpPr/>
            <p:nvPr/>
          </p:nvSpPr>
          <p:spPr>
            <a:xfrm>
              <a:off x="1749618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4" name="Google Shape;464;p14"/>
            <p:cNvSpPr/>
            <p:nvPr/>
          </p:nvSpPr>
          <p:spPr>
            <a:xfrm>
              <a:off x="1846819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1944020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2041221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2138422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8" name="Google Shape;468;p14"/>
            <p:cNvSpPr/>
            <p:nvPr/>
          </p:nvSpPr>
          <p:spPr>
            <a:xfrm>
              <a:off x="2235623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69" name="Google Shape;469;p14"/>
            <p:cNvSpPr/>
            <p:nvPr/>
          </p:nvSpPr>
          <p:spPr>
            <a:xfrm>
              <a:off x="2332824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0" name="Google Shape;470;p14"/>
            <p:cNvSpPr/>
            <p:nvPr/>
          </p:nvSpPr>
          <p:spPr>
            <a:xfrm>
              <a:off x="2430025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2527226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2" name="Google Shape;472;p14"/>
            <p:cNvSpPr/>
            <p:nvPr/>
          </p:nvSpPr>
          <p:spPr>
            <a:xfrm>
              <a:off x="2624427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3" name="Google Shape;473;p14"/>
            <p:cNvSpPr/>
            <p:nvPr/>
          </p:nvSpPr>
          <p:spPr>
            <a:xfrm>
              <a:off x="2721628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2818829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5" name="Google Shape;475;p14"/>
            <p:cNvSpPr/>
            <p:nvPr/>
          </p:nvSpPr>
          <p:spPr>
            <a:xfrm>
              <a:off x="2916030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6" name="Google Shape;476;p14"/>
            <p:cNvSpPr/>
            <p:nvPr/>
          </p:nvSpPr>
          <p:spPr>
            <a:xfrm>
              <a:off x="3013231" y="483167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3106832" y="3865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0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97201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0" name="Google Shape;480;p14"/>
            <p:cNvSpPr/>
            <p:nvPr/>
          </p:nvSpPr>
          <p:spPr>
            <a:xfrm>
              <a:off x="194402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1" name="Google Shape;481;p14"/>
            <p:cNvSpPr/>
            <p:nvPr/>
          </p:nvSpPr>
          <p:spPr>
            <a:xfrm>
              <a:off x="291603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388804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486005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583206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5" name="Google Shape;485;p14"/>
            <p:cNvSpPr/>
            <p:nvPr/>
          </p:nvSpPr>
          <p:spPr>
            <a:xfrm>
              <a:off x="680407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6" name="Google Shape;486;p14"/>
            <p:cNvSpPr/>
            <p:nvPr/>
          </p:nvSpPr>
          <p:spPr>
            <a:xfrm>
              <a:off x="777608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874809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8" name="Google Shape;488;p14"/>
            <p:cNvSpPr/>
            <p:nvPr/>
          </p:nvSpPr>
          <p:spPr>
            <a:xfrm>
              <a:off x="972010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89" name="Google Shape;489;p14"/>
            <p:cNvSpPr/>
            <p:nvPr/>
          </p:nvSpPr>
          <p:spPr>
            <a:xfrm>
              <a:off x="1069211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1166412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1" name="Google Shape;491;p14"/>
            <p:cNvSpPr/>
            <p:nvPr/>
          </p:nvSpPr>
          <p:spPr>
            <a:xfrm>
              <a:off x="1263613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2" name="Google Shape;492;p14"/>
            <p:cNvSpPr/>
            <p:nvPr/>
          </p:nvSpPr>
          <p:spPr>
            <a:xfrm>
              <a:off x="1360814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1458015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1555216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1652417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1749618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1846819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1944020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2041221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0" name="Google Shape;500;p14"/>
            <p:cNvSpPr/>
            <p:nvPr/>
          </p:nvSpPr>
          <p:spPr>
            <a:xfrm>
              <a:off x="2138422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1" name="Google Shape;501;p14"/>
            <p:cNvSpPr/>
            <p:nvPr/>
          </p:nvSpPr>
          <p:spPr>
            <a:xfrm>
              <a:off x="2235623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2332824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2430025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4" name="Google Shape;504;p14"/>
            <p:cNvSpPr/>
            <p:nvPr/>
          </p:nvSpPr>
          <p:spPr>
            <a:xfrm>
              <a:off x="2527226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5" name="Google Shape;505;p14"/>
            <p:cNvSpPr/>
            <p:nvPr/>
          </p:nvSpPr>
          <p:spPr>
            <a:xfrm>
              <a:off x="2624427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6" name="Google Shape;506;p14"/>
            <p:cNvSpPr/>
            <p:nvPr/>
          </p:nvSpPr>
          <p:spPr>
            <a:xfrm>
              <a:off x="2721628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2818829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8" name="Google Shape;508;p14"/>
            <p:cNvSpPr/>
            <p:nvPr/>
          </p:nvSpPr>
          <p:spPr>
            <a:xfrm>
              <a:off x="2916030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09" name="Google Shape;509;p14"/>
            <p:cNvSpPr/>
            <p:nvPr/>
          </p:nvSpPr>
          <p:spPr>
            <a:xfrm>
              <a:off x="3013231" y="6764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3106832" y="5798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1" name="Google Shape;511;p14"/>
            <p:cNvSpPr/>
            <p:nvPr/>
          </p:nvSpPr>
          <p:spPr>
            <a:xfrm>
              <a:off x="0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2" name="Google Shape;512;p14"/>
            <p:cNvSpPr/>
            <p:nvPr/>
          </p:nvSpPr>
          <p:spPr>
            <a:xfrm>
              <a:off x="97201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194402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291603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388804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6" name="Google Shape;516;p14"/>
            <p:cNvSpPr/>
            <p:nvPr/>
          </p:nvSpPr>
          <p:spPr>
            <a:xfrm>
              <a:off x="486005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7" name="Google Shape;517;p14"/>
            <p:cNvSpPr/>
            <p:nvPr/>
          </p:nvSpPr>
          <p:spPr>
            <a:xfrm>
              <a:off x="583206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680407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777608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0" name="Google Shape;520;p14"/>
            <p:cNvSpPr/>
            <p:nvPr/>
          </p:nvSpPr>
          <p:spPr>
            <a:xfrm>
              <a:off x="874809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1" name="Google Shape;521;p14"/>
            <p:cNvSpPr/>
            <p:nvPr/>
          </p:nvSpPr>
          <p:spPr>
            <a:xfrm>
              <a:off x="972010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1069211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3" name="Google Shape;523;p14"/>
            <p:cNvSpPr/>
            <p:nvPr/>
          </p:nvSpPr>
          <p:spPr>
            <a:xfrm>
              <a:off x="1166412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4" name="Google Shape;524;p14"/>
            <p:cNvSpPr/>
            <p:nvPr/>
          </p:nvSpPr>
          <p:spPr>
            <a:xfrm>
              <a:off x="1263613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1360814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6" name="Google Shape;526;p14"/>
            <p:cNvSpPr/>
            <p:nvPr/>
          </p:nvSpPr>
          <p:spPr>
            <a:xfrm>
              <a:off x="1458015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7" name="Google Shape;527;p14"/>
            <p:cNvSpPr/>
            <p:nvPr/>
          </p:nvSpPr>
          <p:spPr>
            <a:xfrm>
              <a:off x="1555216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1652417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1749618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1846819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1944020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2" name="Google Shape;532;p14"/>
            <p:cNvSpPr/>
            <p:nvPr/>
          </p:nvSpPr>
          <p:spPr>
            <a:xfrm>
              <a:off x="2041221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3" name="Google Shape;533;p14"/>
            <p:cNvSpPr/>
            <p:nvPr/>
          </p:nvSpPr>
          <p:spPr>
            <a:xfrm>
              <a:off x="2138422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4" name="Google Shape;534;p14"/>
            <p:cNvSpPr/>
            <p:nvPr/>
          </p:nvSpPr>
          <p:spPr>
            <a:xfrm>
              <a:off x="2235623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2332824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6" name="Google Shape;536;p14"/>
            <p:cNvSpPr/>
            <p:nvPr/>
          </p:nvSpPr>
          <p:spPr>
            <a:xfrm>
              <a:off x="2430025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7" name="Google Shape;537;p14"/>
            <p:cNvSpPr/>
            <p:nvPr/>
          </p:nvSpPr>
          <p:spPr>
            <a:xfrm>
              <a:off x="2527226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8" name="Google Shape;538;p14"/>
            <p:cNvSpPr/>
            <p:nvPr/>
          </p:nvSpPr>
          <p:spPr>
            <a:xfrm>
              <a:off x="2624427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2721628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2818829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1" name="Google Shape;541;p14"/>
            <p:cNvSpPr/>
            <p:nvPr/>
          </p:nvSpPr>
          <p:spPr>
            <a:xfrm>
              <a:off x="2916030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2" name="Google Shape;542;p14"/>
            <p:cNvSpPr/>
            <p:nvPr/>
          </p:nvSpPr>
          <p:spPr>
            <a:xfrm>
              <a:off x="3013231" y="8697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3106832" y="7730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0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97201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6" name="Google Shape;546;p14"/>
            <p:cNvSpPr/>
            <p:nvPr/>
          </p:nvSpPr>
          <p:spPr>
            <a:xfrm>
              <a:off x="194402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7" name="Google Shape;547;p14"/>
            <p:cNvSpPr/>
            <p:nvPr/>
          </p:nvSpPr>
          <p:spPr>
            <a:xfrm>
              <a:off x="291603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388804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49" name="Google Shape;549;p14"/>
            <p:cNvSpPr/>
            <p:nvPr/>
          </p:nvSpPr>
          <p:spPr>
            <a:xfrm>
              <a:off x="486005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0" name="Google Shape;550;p14"/>
            <p:cNvSpPr/>
            <p:nvPr/>
          </p:nvSpPr>
          <p:spPr>
            <a:xfrm>
              <a:off x="583206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680407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2" name="Google Shape;552;p14"/>
            <p:cNvSpPr/>
            <p:nvPr/>
          </p:nvSpPr>
          <p:spPr>
            <a:xfrm>
              <a:off x="777608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3" name="Google Shape;553;p14"/>
            <p:cNvSpPr/>
            <p:nvPr/>
          </p:nvSpPr>
          <p:spPr>
            <a:xfrm>
              <a:off x="874809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4" name="Google Shape;554;p14"/>
            <p:cNvSpPr/>
            <p:nvPr/>
          </p:nvSpPr>
          <p:spPr>
            <a:xfrm>
              <a:off x="972010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5" name="Google Shape;555;p14"/>
            <p:cNvSpPr/>
            <p:nvPr/>
          </p:nvSpPr>
          <p:spPr>
            <a:xfrm>
              <a:off x="1069211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6" name="Google Shape;556;p14"/>
            <p:cNvSpPr/>
            <p:nvPr/>
          </p:nvSpPr>
          <p:spPr>
            <a:xfrm>
              <a:off x="1166412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7" name="Google Shape;557;p14"/>
            <p:cNvSpPr/>
            <p:nvPr/>
          </p:nvSpPr>
          <p:spPr>
            <a:xfrm>
              <a:off x="1263613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8" name="Google Shape;558;p14"/>
            <p:cNvSpPr/>
            <p:nvPr/>
          </p:nvSpPr>
          <p:spPr>
            <a:xfrm>
              <a:off x="1360814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59" name="Google Shape;559;p14"/>
            <p:cNvSpPr/>
            <p:nvPr/>
          </p:nvSpPr>
          <p:spPr>
            <a:xfrm>
              <a:off x="1458015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0" name="Google Shape;560;p14"/>
            <p:cNvSpPr/>
            <p:nvPr/>
          </p:nvSpPr>
          <p:spPr>
            <a:xfrm>
              <a:off x="1555216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1" name="Google Shape;561;p14"/>
            <p:cNvSpPr/>
            <p:nvPr/>
          </p:nvSpPr>
          <p:spPr>
            <a:xfrm>
              <a:off x="1652417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2" name="Google Shape;562;p14"/>
            <p:cNvSpPr/>
            <p:nvPr/>
          </p:nvSpPr>
          <p:spPr>
            <a:xfrm>
              <a:off x="1749618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3" name="Google Shape;563;p14"/>
            <p:cNvSpPr/>
            <p:nvPr/>
          </p:nvSpPr>
          <p:spPr>
            <a:xfrm>
              <a:off x="1846819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4" name="Google Shape;564;p14"/>
            <p:cNvSpPr/>
            <p:nvPr/>
          </p:nvSpPr>
          <p:spPr>
            <a:xfrm>
              <a:off x="1944020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5" name="Google Shape;565;p14"/>
            <p:cNvSpPr/>
            <p:nvPr/>
          </p:nvSpPr>
          <p:spPr>
            <a:xfrm>
              <a:off x="2041221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2138422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7" name="Google Shape;567;p14"/>
            <p:cNvSpPr/>
            <p:nvPr/>
          </p:nvSpPr>
          <p:spPr>
            <a:xfrm>
              <a:off x="2235623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8" name="Google Shape;568;p14"/>
            <p:cNvSpPr/>
            <p:nvPr/>
          </p:nvSpPr>
          <p:spPr>
            <a:xfrm>
              <a:off x="2332824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69" name="Google Shape;569;p14"/>
            <p:cNvSpPr/>
            <p:nvPr/>
          </p:nvSpPr>
          <p:spPr>
            <a:xfrm>
              <a:off x="2430025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0" name="Google Shape;570;p14"/>
            <p:cNvSpPr/>
            <p:nvPr/>
          </p:nvSpPr>
          <p:spPr>
            <a:xfrm>
              <a:off x="2527226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1" name="Google Shape;571;p14"/>
            <p:cNvSpPr/>
            <p:nvPr/>
          </p:nvSpPr>
          <p:spPr>
            <a:xfrm>
              <a:off x="2624427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2" name="Google Shape;572;p14"/>
            <p:cNvSpPr/>
            <p:nvPr/>
          </p:nvSpPr>
          <p:spPr>
            <a:xfrm>
              <a:off x="2721628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2818829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2916030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3013231" y="10629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6" name="Google Shape;576;p14"/>
            <p:cNvSpPr/>
            <p:nvPr/>
          </p:nvSpPr>
          <p:spPr>
            <a:xfrm>
              <a:off x="3106832" y="9663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7" name="Google Shape;577;p14"/>
            <p:cNvSpPr/>
            <p:nvPr/>
          </p:nvSpPr>
          <p:spPr>
            <a:xfrm>
              <a:off x="0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8" name="Google Shape;578;p14"/>
            <p:cNvSpPr/>
            <p:nvPr/>
          </p:nvSpPr>
          <p:spPr>
            <a:xfrm>
              <a:off x="97201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79" name="Google Shape;579;p14"/>
            <p:cNvSpPr/>
            <p:nvPr/>
          </p:nvSpPr>
          <p:spPr>
            <a:xfrm>
              <a:off x="194402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0" name="Google Shape;580;p14"/>
            <p:cNvSpPr/>
            <p:nvPr/>
          </p:nvSpPr>
          <p:spPr>
            <a:xfrm>
              <a:off x="291603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388804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2" name="Google Shape;582;p14"/>
            <p:cNvSpPr/>
            <p:nvPr/>
          </p:nvSpPr>
          <p:spPr>
            <a:xfrm>
              <a:off x="486005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3" name="Google Shape;583;p14"/>
            <p:cNvSpPr/>
            <p:nvPr/>
          </p:nvSpPr>
          <p:spPr>
            <a:xfrm>
              <a:off x="583206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4" name="Google Shape;584;p14"/>
            <p:cNvSpPr/>
            <p:nvPr/>
          </p:nvSpPr>
          <p:spPr>
            <a:xfrm>
              <a:off x="680407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777608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6" name="Google Shape;586;p14"/>
            <p:cNvSpPr/>
            <p:nvPr/>
          </p:nvSpPr>
          <p:spPr>
            <a:xfrm>
              <a:off x="874809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7" name="Google Shape;587;p14"/>
            <p:cNvSpPr/>
            <p:nvPr/>
          </p:nvSpPr>
          <p:spPr>
            <a:xfrm>
              <a:off x="972010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8" name="Google Shape;588;p14"/>
            <p:cNvSpPr/>
            <p:nvPr/>
          </p:nvSpPr>
          <p:spPr>
            <a:xfrm>
              <a:off x="1069211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89" name="Google Shape;589;p14"/>
            <p:cNvSpPr/>
            <p:nvPr/>
          </p:nvSpPr>
          <p:spPr>
            <a:xfrm>
              <a:off x="1166412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0" name="Google Shape;590;p14"/>
            <p:cNvSpPr/>
            <p:nvPr/>
          </p:nvSpPr>
          <p:spPr>
            <a:xfrm>
              <a:off x="1263613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1" name="Google Shape;591;p14"/>
            <p:cNvSpPr/>
            <p:nvPr/>
          </p:nvSpPr>
          <p:spPr>
            <a:xfrm>
              <a:off x="1360814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2" name="Google Shape;592;p14"/>
            <p:cNvSpPr/>
            <p:nvPr/>
          </p:nvSpPr>
          <p:spPr>
            <a:xfrm>
              <a:off x="1458015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3" name="Google Shape;593;p14"/>
            <p:cNvSpPr/>
            <p:nvPr/>
          </p:nvSpPr>
          <p:spPr>
            <a:xfrm>
              <a:off x="1555216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4" name="Google Shape;594;p14"/>
            <p:cNvSpPr/>
            <p:nvPr/>
          </p:nvSpPr>
          <p:spPr>
            <a:xfrm>
              <a:off x="1652417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5" name="Google Shape;595;p14"/>
            <p:cNvSpPr/>
            <p:nvPr/>
          </p:nvSpPr>
          <p:spPr>
            <a:xfrm>
              <a:off x="1749618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6" name="Google Shape;596;p14"/>
            <p:cNvSpPr/>
            <p:nvPr/>
          </p:nvSpPr>
          <p:spPr>
            <a:xfrm>
              <a:off x="1846819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7" name="Google Shape;597;p14"/>
            <p:cNvSpPr/>
            <p:nvPr/>
          </p:nvSpPr>
          <p:spPr>
            <a:xfrm>
              <a:off x="1944020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8" name="Google Shape;598;p14"/>
            <p:cNvSpPr/>
            <p:nvPr/>
          </p:nvSpPr>
          <p:spPr>
            <a:xfrm>
              <a:off x="2041221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599" name="Google Shape;599;p14"/>
            <p:cNvSpPr/>
            <p:nvPr/>
          </p:nvSpPr>
          <p:spPr>
            <a:xfrm>
              <a:off x="2138422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0" name="Google Shape;600;p14"/>
            <p:cNvSpPr/>
            <p:nvPr/>
          </p:nvSpPr>
          <p:spPr>
            <a:xfrm>
              <a:off x="2235623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1" name="Google Shape;601;p14"/>
            <p:cNvSpPr/>
            <p:nvPr/>
          </p:nvSpPr>
          <p:spPr>
            <a:xfrm>
              <a:off x="2332824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2" name="Google Shape;602;p14"/>
            <p:cNvSpPr/>
            <p:nvPr/>
          </p:nvSpPr>
          <p:spPr>
            <a:xfrm>
              <a:off x="2430025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3" name="Google Shape;603;p14"/>
            <p:cNvSpPr/>
            <p:nvPr/>
          </p:nvSpPr>
          <p:spPr>
            <a:xfrm>
              <a:off x="2527226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4" name="Google Shape;604;p14"/>
            <p:cNvSpPr/>
            <p:nvPr/>
          </p:nvSpPr>
          <p:spPr>
            <a:xfrm>
              <a:off x="2624427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5" name="Google Shape;605;p14"/>
            <p:cNvSpPr/>
            <p:nvPr/>
          </p:nvSpPr>
          <p:spPr>
            <a:xfrm>
              <a:off x="2721628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6" name="Google Shape;606;p14"/>
            <p:cNvSpPr/>
            <p:nvPr/>
          </p:nvSpPr>
          <p:spPr>
            <a:xfrm>
              <a:off x="2818829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7" name="Google Shape;607;p14"/>
            <p:cNvSpPr/>
            <p:nvPr/>
          </p:nvSpPr>
          <p:spPr>
            <a:xfrm>
              <a:off x="2916030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8" name="Google Shape;608;p14"/>
            <p:cNvSpPr/>
            <p:nvPr/>
          </p:nvSpPr>
          <p:spPr>
            <a:xfrm>
              <a:off x="3013231" y="12562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09" name="Google Shape;609;p14"/>
            <p:cNvSpPr/>
            <p:nvPr/>
          </p:nvSpPr>
          <p:spPr>
            <a:xfrm>
              <a:off x="3106832" y="11596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0" name="Google Shape;610;p14"/>
            <p:cNvSpPr/>
            <p:nvPr/>
          </p:nvSpPr>
          <p:spPr>
            <a:xfrm>
              <a:off x="0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1" name="Google Shape;611;p14"/>
            <p:cNvSpPr/>
            <p:nvPr/>
          </p:nvSpPr>
          <p:spPr>
            <a:xfrm>
              <a:off x="97201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2" name="Google Shape;612;p14"/>
            <p:cNvSpPr/>
            <p:nvPr/>
          </p:nvSpPr>
          <p:spPr>
            <a:xfrm>
              <a:off x="194402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3" name="Google Shape;613;p14"/>
            <p:cNvSpPr/>
            <p:nvPr/>
          </p:nvSpPr>
          <p:spPr>
            <a:xfrm>
              <a:off x="291603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4" name="Google Shape;614;p14"/>
            <p:cNvSpPr/>
            <p:nvPr/>
          </p:nvSpPr>
          <p:spPr>
            <a:xfrm>
              <a:off x="388804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5" name="Google Shape;615;p14"/>
            <p:cNvSpPr/>
            <p:nvPr/>
          </p:nvSpPr>
          <p:spPr>
            <a:xfrm>
              <a:off x="486005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6" name="Google Shape;616;p14"/>
            <p:cNvSpPr/>
            <p:nvPr/>
          </p:nvSpPr>
          <p:spPr>
            <a:xfrm>
              <a:off x="583206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7" name="Google Shape;617;p14"/>
            <p:cNvSpPr/>
            <p:nvPr/>
          </p:nvSpPr>
          <p:spPr>
            <a:xfrm>
              <a:off x="680407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8" name="Google Shape;618;p14"/>
            <p:cNvSpPr/>
            <p:nvPr/>
          </p:nvSpPr>
          <p:spPr>
            <a:xfrm>
              <a:off x="777608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19" name="Google Shape;619;p14"/>
            <p:cNvSpPr/>
            <p:nvPr/>
          </p:nvSpPr>
          <p:spPr>
            <a:xfrm>
              <a:off x="874809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0" name="Google Shape;620;p14"/>
            <p:cNvSpPr/>
            <p:nvPr/>
          </p:nvSpPr>
          <p:spPr>
            <a:xfrm>
              <a:off x="972010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1" name="Google Shape;621;p14"/>
            <p:cNvSpPr/>
            <p:nvPr/>
          </p:nvSpPr>
          <p:spPr>
            <a:xfrm>
              <a:off x="1069211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2" name="Google Shape;622;p14"/>
            <p:cNvSpPr/>
            <p:nvPr/>
          </p:nvSpPr>
          <p:spPr>
            <a:xfrm>
              <a:off x="1166412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3" name="Google Shape;623;p14"/>
            <p:cNvSpPr/>
            <p:nvPr/>
          </p:nvSpPr>
          <p:spPr>
            <a:xfrm>
              <a:off x="1263613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4" name="Google Shape;624;p14"/>
            <p:cNvSpPr/>
            <p:nvPr/>
          </p:nvSpPr>
          <p:spPr>
            <a:xfrm>
              <a:off x="1360814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5" name="Google Shape;625;p14"/>
            <p:cNvSpPr/>
            <p:nvPr/>
          </p:nvSpPr>
          <p:spPr>
            <a:xfrm>
              <a:off x="1458015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6" name="Google Shape;626;p14"/>
            <p:cNvSpPr/>
            <p:nvPr/>
          </p:nvSpPr>
          <p:spPr>
            <a:xfrm>
              <a:off x="1555216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7" name="Google Shape;627;p14"/>
            <p:cNvSpPr/>
            <p:nvPr/>
          </p:nvSpPr>
          <p:spPr>
            <a:xfrm>
              <a:off x="1652417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8" name="Google Shape;628;p14"/>
            <p:cNvSpPr/>
            <p:nvPr/>
          </p:nvSpPr>
          <p:spPr>
            <a:xfrm>
              <a:off x="1749618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29" name="Google Shape;629;p14"/>
            <p:cNvSpPr/>
            <p:nvPr/>
          </p:nvSpPr>
          <p:spPr>
            <a:xfrm>
              <a:off x="1846819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0" name="Google Shape;630;p14"/>
            <p:cNvSpPr/>
            <p:nvPr/>
          </p:nvSpPr>
          <p:spPr>
            <a:xfrm>
              <a:off x="1944020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1" name="Google Shape;631;p14"/>
            <p:cNvSpPr/>
            <p:nvPr/>
          </p:nvSpPr>
          <p:spPr>
            <a:xfrm>
              <a:off x="2041221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2" name="Google Shape;632;p14"/>
            <p:cNvSpPr/>
            <p:nvPr/>
          </p:nvSpPr>
          <p:spPr>
            <a:xfrm>
              <a:off x="2138422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3" name="Google Shape;633;p14"/>
            <p:cNvSpPr/>
            <p:nvPr/>
          </p:nvSpPr>
          <p:spPr>
            <a:xfrm>
              <a:off x="2235623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4" name="Google Shape;634;p14"/>
            <p:cNvSpPr/>
            <p:nvPr/>
          </p:nvSpPr>
          <p:spPr>
            <a:xfrm>
              <a:off x="2332824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5" name="Google Shape;635;p14"/>
            <p:cNvSpPr/>
            <p:nvPr/>
          </p:nvSpPr>
          <p:spPr>
            <a:xfrm>
              <a:off x="2430025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6" name="Google Shape;636;p14"/>
            <p:cNvSpPr/>
            <p:nvPr/>
          </p:nvSpPr>
          <p:spPr>
            <a:xfrm>
              <a:off x="2527226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7" name="Google Shape;637;p14"/>
            <p:cNvSpPr/>
            <p:nvPr/>
          </p:nvSpPr>
          <p:spPr>
            <a:xfrm>
              <a:off x="2624427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8" name="Google Shape;638;p14"/>
            <p:cNvSpPr/>
            <p:nvPr/>
          </p:nvSpPr>
          <p:spPr>
            <a:xfrm>
              <a:off x="2721628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39" name="Google Shape;639;p14"/>
            <p:cNvSpPr/>
            <p:nvPr/>
          </p:nvSpPr>
          <p:spPr>
            <a:xfrm>
              <a:off x="2818829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0" name="Google Shape;640;p14"/>
            <p:cNvSpPr/>
            <p:nvPr/>
          </p:nvSpPr>
          <p:spPr>
            <a:xfrm>
              <a:off x="2916030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1" name="Google Shape;641;p14"/>
            <p:cNvSpPr/>
            <p:nvPr/>
          </p:nvSpPr>
          <p:spPr>
            <a:xfrm>
              <a:off x="3013231" y="1449500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2" name="Google Shape;642;p14"/>
            <p:cNvSpPr/>
            <p:nvPr/>
          </p:nvSpPr>
          <p:spPr>
            <a:xfrm>
              <a:off x="3106832" y="13528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3" name="Google Shape;643;p14"/>
            <p:cNvSpPr/>
            <p:nvPr/>
          </p:nvSpPr>
          <p:spPr>
            <a:xfrm>
              <a:off x="0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4" name="Google Shape;644;p14"/>
            <p:cNvSpPr/>
            <p:nvPr/>
          </p:nvSpPr>
          <p:spPr>
            <a:xfrm>
              <a:off x="97201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5" name="Google Shape;645;p14"/>
            <p:cNvSpPr/>
            <p:nvPr/>
          </p:nvSpPr>
          <p:spPr>
            <a:xfrm>
              <a:off x="194402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6" name="Google Shape;646;p14"/>
            <p:cNvSpPr/>
            <p:nvPr/>
          </p:nvSpPr>
          <p:spPr>
            <a:xfrm>
              <a:off x="291603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7" name="Google Shape;647;p14"/>
            <p:cNvSpPr/>
            <p:nvPr/>
          </p:nvSpPr>
          <p:spPr>
            <a:xfrm>
              <a:off x="388804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8" name="Google Shape;648;p14"/>
            <p:cNvSpPr/>
            <p:nvPr/>
          </p:nvSpPr>
          <p:spPr>
            <a:xfrm>
              <a:off x="486005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49" name="Google Shape;649;p14"/>
            <p:cNvSpPr/>
            <p:nvPr/>
          </p:nvSpPr>
          <p:spPr>
            <a:xfrm>
              <a:off x="583206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0" name="Google Shape;650;p14"/>
            <p:cNvSpPr/>
            <p:nvPr/>
          </p:nvSpPr>
          <p:spPr>
            <a:xfrm>
              <a:off x="680407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1" name="Google Shape;651;p14"/>
            <p:cNvSpPr/>
            <p:nvPr/>
          </p:nvSpPr>
          <p:spPr>
            <a:xfrm>
              <a:off x="777608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2" name="Google Shape;652;p14"/>
            <p:cNvSpPr/>
            <p:nvPr/>
          </p:nvSpPr>
          <p:spPr>
            <a:xfrm>
              <a:off x="874809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3" name="Google Shape;653;p14"/>
            <p:cNvSpPr/>
            <p:nvPr/>
          </p:nvSpPr>
          <p:spPr>
            <a:xfrm>
              <a:off x="972010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4" name="Google Shape;654;p14"/>
            <p:cNvSpPr/>
            <p:nvPr/>
          </p:nvSpPr>
          <p:spPr>
            <a:xfrm>
              <a:off x="1069211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5" name="Google Shape;655;p14"/>
            <p:cNvSpPr/>
            <p:nvPr/>
          </p:nvSpPr>
          <p:spPr>
            <a:xfrm>
              <a:off x="1166412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6" name="Google Shape;656;p14"/>
            <p:cNvSpPr/>
            <p:nvPr/>
          </p:nvSpPr>
          <p:spPr>
            <a:xfrm>
              <a:off x="1263613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7" name="Google Shape;657;p14"/>
            <p:cNvSpPr/>
            <p:nvPr/>
          </p:nvSpPr>
          <p:spPr>
            <a:xfrm>
              <a:off x="1360814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8" name="Google Shape;658;p14"/>
            <p:cNvSpPr/>
            <p:nvPr/>
          </p:nvSpPr>
          <p:spPr>
            <a:xfrm>
              <a:off x="1458015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59" name="Google Shape;659;p14"/>
            <p:cNvSpPr/>
            <p:nvPr/>
          </p:nvSpPr>
          <p:spPr>
            <a:xfrm>
              <a:off x="1555216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0" name="Google Shape;660;p14"/>
            <p:cNvSpPr/>
            <p:nvPr/>
          </p:nvSpPr>
          <p:spPr>
            <a:xfrm>
              <a:off x="1652417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1" name="Google Shape;661;p14"/>
            <p:cNvSpPr/>
            <p:nvPr/>
          </p:nvSpPr>
          <p:spPr>
            <a:xfrm>
              <a:off x="1749618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2" name="Google Shape;662;p14"/>
            <p:cNvSpPr/>
            <p:nvPr/>
          </p:nvSpPr>
          <p:spPr>
            <a:xfrm>
              <a:off x="1846819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3" name="Google Shape;663;p14"/>
            <p:cNvSpPr/>
            <p:nvPr/>
          </p:nvSpPr>
          <p:spPr>
            <a:xfrm>
              <a:off x="1944020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4" name="Google Shape;664;p14"/>
            <p:cNvSpPr/>
            <p:nvPr/>
          </p:nvSpPr>
          <p:spPr>
            <a:xfrm>
              <a:off x="2041221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5" name="Google Shape;665;p14"/>
            <p:cNvSpPr/>
            <p:nvPr/>
          </p:nvSpPr>
          <p:spPr>
            <a:xfrm>
              <a:off x="2138422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6" name="Google Shape;666;p14"/>
            <p:cNvSpPr/>
            <p:nvPr/>
          </p:nvSpPr>
          <p:spPr>
            <a:xfrm>
              <a:off x="2235623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7" name="Google Shape;667;p14"/>
            <p:cNvSpPr/>
            <p:nvPr/>
          </p:nvSpPr>
          <p:spPr>
            <a:xfrm>
              <a:off x="2332824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8" name="Google Shape;668;p14"/>
            <p:cNvSpPr/>
            <p:nvPr/>
          </p:nvSpPr>
          <p:spPr>
            <a:xfrm>
              <a:off x="2430025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69" name="Google Shape;669;p14"/>
            <p:cNvSpPr/>
            <p:nvPr/>
          </p:nvSpPr>
          <p:spPr>
            <a:xfrm>
              <a:off x="2527226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0" name="Google Shape;670;p14"/>
            <p:cNvSpPr/>
            <p:nvPr/>
          </p:nvSpPr>
          <p:spPr>
            <a:xfrm>
              <a:off x="2624427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1" name="Google Shape;671;p14"/>
            <p:cNvSpPr/>
            <p:nvPr/>
          </p:nvSpPr>
          <p:spPr>
            <a:xfrm>
              <a:off x="2721628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2818829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2916030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4" name="Google Shape;674;p14"/>
            <p:cNvSpPr/>
            <p:nvPr/>
          </p:nvSpPr>
          <p:spPr>
            <a:xfrm>
              <a:off x="3013231" y="1642766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5" name="Google Shape;675;p14"/>
            <p:cNvSpPr/>
            <p:nvPr/>
          </p:nvSpPr>
          <p:spPr>
            <a:xfrm>
              <a:off x="3106832" y="1546133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0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194402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8" name="Google Shape;678;p14"/>
            <p:cNvSpPr/>
            <p:nvPr/>
          </p:nvSpPr>
          <p:spPr>
            <a:xfrm>
              <a:off x="388804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79" name="Google Shape;679;p14"/>
            <p:cNvSpPr/>
            <p:nvPr/>
          </p:nvSpPr>
          <p:spPr>
            <a:xfrm>
              <a:off x="583206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0" name="Google Shape;680;p14"/>
            <p:cNvSpPr/>
            <p:nvPr/>
          </p:nvSpPr>
          <p:spPr>
            <a:xfrm>
              <a:off x="777608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1" name="Google Shape;681;p14"/>
            <p:cNvSpPr/>
            <p:nvPr/>
          </p:nvSpPr>
          <p:spPr>
            <a:xfrm>
              <a:off x="972010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2" name="Google Shape;682;p14"/>
            <p:cNvSpPr/>
            <p:nvPr/>
          </p:nvSpPr>
          <p:spPr>
            <a:xfrm>
              <a:off x="1166412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3" name="Google Shape;683;p14"/>
            <p:cNvSpPr/>
            <p:nvPr/>
          </p:nvSpPr>
          <p:spPr>
            <a:xfrm>
              <a:off x="1360814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4" name="Google Shape;684;p14"/>
            <p:cNvSpPr/>
            <p:nvPr/>
          </p:nvSpPr>
          <p:spPr>
            <a:xfrm>
              <a:off x="1555216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5" name="Google Shape;685;p14"/>
            <p:cNvSpPr/>
            <p:nvPr/>
          </p:nvSpPr>
          <p:spPr>
            <a:xfrm>
              <a:off x="1749618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6" name="Google Shape;686;p14"/>
            <p:cNvSpPr/>
            <p:nvPr/>
          </p:nvSpPr>
          <p:spPr>
            <a:xfrm>
              <a:off x="1944020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7" name="Google Shape;687;p14"/>
            <p:cNvSpPr/>
            <p:nvPr/>
          </p:nvSpPr>
          <p:spPr>
            <a:xfrm>
              <a:off x="2138422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8" name="Google Shape;688;p14"/>
            <p:cNvSpPr/>
            <p:nvPr/>
          </p:nvSpPr>
          <p:spPr>
            <a:xfrm>
              <a:off x="2332824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89" name="Google Shape;689;p14"/>
            <p:cNvSpPr/>
            <p:nvPr/>
          </p:nvSpPr>
          <p:spPr>
            <a:xfrm>
              <a:off x="2527226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90" name="Google Shape;690;p14"/>
            <p:cNvSpPr/>
            <p:nvPr/>
          </p:nvSpPr>
          <p:spPr>
            <a:xfrm>
              <a:off x="2721628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91" name="Google Shape;691;p14"/>
            <p:cNvSpPr/>
            <p:nvPr/>
          </p:nvSpPr>
          <p:spPr>
            <a:xfrm>
              <a:off x="2916030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  <p:sp>
          <p:nvSpPr>
            <p:cNvPr id="692" name="Google Shape;692;p14"/>
            <p:cNvSpPr/>
            <p:nvPr/>
          </p:nvSpPr>
          <p:spPr>
            <a:xfrm>
              <a:off x="3106832" y="1739399"/>
              <a:ext cx="97200" cy="96600"/>
            </a:xfrm>
            <a:prstGeom prst="rect">
              <a:avLst/>
            </a:prstGeom>
            <a:solidFill>
              <a:srgbClr val="1D1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D1D21"/>
                </a:solidFill>
              </a:endParaRPr>
            </a:p>
          </p:txBody>
        </p:sp>
      </p:grpSp>
      <p:sp>
        <p:nvSpPr>
          <p:cNvPr id="693" name="Google Shape;693;p14"/>
          <p:cNvSpPr/>
          <p:nvPr/>
        </p:nvSpPr>
        <p:spPr>
          <a:xfrm>
            <a:off x="0" y="290650"/>
            <a:ext cx="3204000" cy="1254600"/>
          </a:xfrm>
          <a:prstGeom prst="rect">
            <a:avLst/>
          </a:prstGeom>
          <a:solidFill>
            <a:srgbClr val="2827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4" name="Google Shape;6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75" y="455800"/>
            <a:ext cx="542100" cy="63502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95" name="Google Shape;695;p14"/>
          <p:cNvSpPr txBox="1"/>
          <p:nvPr/>
        </p:nvSpPr>
        <p:spPr>
          <a:xfrm>
            <a:off x="63575" y="1057806"/>
            <a:ext cx="119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taxi</a:t>
            </a:r>
            <a:r>
              <a:rPr lang="ru" sz="2500"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ru" sz="2500">
                <a:solidFill>
                  <a:srgbClr val="F5B103"/>
                </a:solidFill>
                <a:latin typeface="Bebas Neue"/>
                <a:ea typeface="Bebas Neue"/>
                <a:cs typeface="Bebas Neue"/>
                <a:sym typeface="Bebas Neue"/>
              </a:rPr>
              <a:t>24/7</a:t>
            </a:r>
            <a:endParaRPr sz="2500">
              <a:solidFill>
                <a:srgbClr val="F5B103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cxnSp>
        <p:nvCxnSpPr>
          <p:cNvPr id="696" name="Google Shape;696;p14"/>
          <p:cNvCxnSpPr/>
          <p:nvPr/>
        </p:nvCxnSpPr>
        <p:spPr>
          <a:xfrm rot="10800000">
            <a:off x="1338150" y="454575"/>
            <a:ext cx="0" cy="906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97" name="Google Shape;697;p14"/>
          <p:cNvGrpSpPr/>
          <p:nvPr/>
        </p:nvGrpSpPr>
        <p:grpSpPr>
          <a:xfrm>
            <a:off x="1519978" y="449660"/>
            <a:ext cx="1238414" cy="169200"/>
            <a:chOff x="1519978" y="449660"/>
            <a:chExt cx="1238414" cy="169200"/>
          </a:xfrm>
        </p:grpSpPr>
        <p:pic>
          <p:nvPicPr>
            <p:cNvPr id="698" name="Google Shape;698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19978" y="457564"/>
              <a:ext cx="108000" cy="1533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14"/>
            <p:cNvSpPr txBox="1"/>
            <p:nvPr/>
          </p:nvSpPr>
          <p:spPr>
            <a:xfrm>
              <a:off x="1735391" y="449660"/>
              <a:ext cx="1023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New York, JS.</a:t>
              </a:r>
              <a:endParaRPr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00" name="Google Shape;700;p14"/>
          <p:cNvGrpSpPr/>
          <p:nvPr/>
        </p:nvGrpSpPr>
        <p:grpSpPr>
          <a:xfrm>
            <a:off x="1500539" y="701881"/>
            <a:ext cx="1437863" cy="169200"/>
            <a:chOff x="1500539" y="723825"/>
            <a:chExt cx="1437863" cy="169200"/>
          </a:xfrm>
        </p:grpSpPr>
        <p:pic>
          <p:nvPicPr>
            <p:cNvPr id="701" name="Google Shape;701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00539" y="734221"/>
              <a:ext cx="144000" cy="1484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14"/>
            <p:cNvSpPr txBox="1"/>
            <p:nvPr/>
          </p:nvSpPr>
          <p:spPr>
            <a:xfrm>
              <a:off x="1735402" y="723825"/>
              <a:ext cx="1203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(123) 456-7890</a:t>
              </a:r>
              <a:endParaRPr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03" name="Google Shape;703;p14"/>
          <p:cNvGrpSpPr/>
          <p:nvPr/>
        </p:nvGrpSpPr>
        <p:grpSpPr>
          <a:xfrm>
            <a:off x="1500544" y="954103"/>
            <a:ext cx="1437857" cy="169200"/>
            <a:chOff x="1500544" y="965400"/>
            <a:chExt cx="1437857" cy="169200"/>
          </a:xfrm>
        </p:grpSpPr>
        <p:pic>
          <p:nvPicPr>
            <p:cNvPr id="704" name="Google Shape;704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500544" y="995032"/>
              <a:ext cx="144000" cy="109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14"/>
            <p:cNvSpPr txBox="1"/>
            <p:nvPr/>
          </p:nvSpPr>
          <p:spPr>
            <a:xfrm>
              <a:off x="1735401" y="965400"/>
              <a:ext cx="1203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mail@domain.ltd</a:t>
              </a:r>
              <a:endParaRPr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06" name="Google Shape;706;p14"/>
          <p:cNvGrpSpPr/>
          <p:nvPr/>
        </p:nvGrpSpPr>
        <p:grpSpPr>
          <a:xfrm>
            <a:off x="1500544" y="1206324"/>
            <a:ext cx="1257847" cy="169200"/>
            <a:chOff x="1500544" y="1206324"/>
            <a:chExt cx="1257847" cy="169200"/>
          </a:xfrm>
        </p:grpSpPr>
        <p:pic>
          <p:nvPicPr>
            <p:cNvPr id="707" name="Google Shape;707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500544" y="1221247"/>
              <a:ext cx="144000" cy="1393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14"/>
            <p:cNvSpPr txBox="1"/>
            <p:nvPr/>
          </p:nvSpPr>
          <p:spPr>
            <a:xfrm>
              <a:off x="1735391" y="1206324"/>
              <a:ext cx="1023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domain.ltd</a:t>
              </a:r>
              <a:endParaRPr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