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Nunito"/>
      <p:regular r:id="rId6"/>
      <p:bold r:id="rId7"/>
      <p:italic r:id="rId8"/>
      <p:boldItalic r:id="rId9"/>
    </p:embeddedFont>
    <p:embeddedFont>
      <p:font typeface="Ms Madi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MsMadi-regular.fntdata"/><Relationship Id="rId9" Type="http://schemas.openxmlformats.org/officeDocument/2006/relationships/font" Target="fonts/Nunito-boldItalic.fntdata"/><Relationship Id="rId5" Type="http://schemas.openxmlformats.org/officeDocument/2006/relationships/slide" Target="slides/slide1.xml"/><Relationship Id="rId6" Type="http://schemas.openxmlformats.org/officeDocument/2006/relationships/font" Target="fonts/Nunito-regular.fntdata"/><Relationship Id="rId7" Type="http://schemas.openxmlformats.org/officeDocument/2006/relationships/font" Target="fonts/Nunito-bold.fntdata"/><Relationship Id="rId8" Type="http://schemas.openxmlformats.org/officeDocument/2006/relationships/font" Target="fonts/Nuni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057" l="1066" r="1057" t="1066"/>
          <a:stretch/>
        </p:blipFill>
        <p:spPr>
          <a:xfrm>
            <a:off x="211" y="0"/>
            <a:ext cx="755957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50000" y="450000"/>
            <a:ext cx="6660000" cy="982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1826850" y="3265000"/>
            <a:ext cx="4441924" cy="5588298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23650" y="592027"/>
            <a:ext cx="5912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9300">
                <a:solidFill>
                  <a:srgbClr val="231F20"/>
                </a:solidFill>
                <a:latin typeface="Ms Madi"/>
                <a:ea typeface="Ms Madi"/>
                <a:cs typeface="Ms Madi"/>
                <a:sym typeface="Ms Madi"/>
              </a:rPr>
              <a:t>Hello Santa!</a:t>
            </a:r>
            <a:endParaRPr sz="9300">
              <a:solidFill>
                <a:srgbClr val="231F20"/>
              </a:solidFill>
              <a:latin typeface="Ms Madi"/>
              <a:ea typeface="Ms Madi"/>
              <a:cs typeface="Ms Madi"/>
              <a:sym typeface="Ms Madi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23650" y="2218596"/>
            <a:ext cx="5912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231F20"/>
                </a:solidFill>
                <a:latin typeface="Nunito"/>
                <a:ea typeface="Nunito"/>
                <a:cs typeface="Nunito"/>
                <a:sym typeface="Nunito"/>
              </a:rPr>
              <a:t>Here’s What I’ve Been Wishing For This Christmas.</a:t>
            </a:r>
            <a:endParaRPr sz="1600">
              <a:solidFill>
                <a:srgbClr val="231F2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823650" y="9394692"/>
            <a:ext cx="5912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231F20"/>
                </a:solidFill>
                <a:latin typeface="Nunito"/>
                <a:ea typeface="Nunito"/>
                <a:cs typeface="Nunito"/>
                <a:sym typeface="Nunito"/>
              </a:rPr>
              <a:t>Thank You For All You Do To Make Christmas Magical!</a:t>
            </a:r>
            <a:endParaRPr sz="1600">
              <a:solidFill>
                <a:srgbClr val="231F2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1056025" y="2936000"/>
            <a:ext cx="5435500" cy="6000927"/>
            <a:chOff x="1056025" y="2936000"/>
            <a:chExt cx="5435500" cy="6000927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1056025" y="2937325"/>
              <a:ext cx="5435500" cy="246300"/>
              <a:chOff x="1056025" y="2937325"/>
              <a:chExt cx="5435500" cy="246300"/>
            </a:xfrm>
          </p:grpSpPr>
          <p:sp>
            <p:nvSpPr>
              <p:cNvPr id="62" name="Google Shape;62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3" name="Google Shape;63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4" name="Google Shape;64;p13"/>
            <p:cNvGrpSpPr/>
            <p:nvPr/>
          </p:nvGrpSpPr>
          <p:grpSpPr>
            <a:xfrm>
              <a:off x="1056025" y="3512655"/>
              <a:ext cx="5435500" cy="246300"/>
              <a:chOff x="1056025" y="2937325"/>
              <a:chExt cx="5435500" cy="2463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6" name="Google Shape;66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" name="Google Shape;67;p13"/>
            <p:cNvGrpSpPr/>
            <p:nvPr/>
          </p:nvGrpSpPr>
          <p:grpSpPr>
            <a:xfrm>
              <a:off x="1056025" y="4087985"/>
              <a:ext cx="5435500" cy="246300"/>
              <a:chOff x="1056025" y="2937325"/>
              <a:chExt cx="5435500" cy="246300"/>
            </a:xfrm>
          </p:grpSpPr>
          <p:sp>
            <p:nvSpPr>
              <p:cNvPr id="68" name="Google Shape;68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9" name="Google Shape;69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0" name="Google Shape;70;p13"/>
            <p:cNvGrpSpPr/>
            <p:nvPr/>
          </p:nvGrpSpPr>
          <p:grpSpPr>
            <a:xfrm>
              <a:off x="1056025" y="4663316"/>
              <a:ext cx="5435500" cy="246300"/>
              <a:chOff x="1056025" y="2937325"/>
              <a:chExt cx="5435500" cy="2463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2" name="Google Shape;72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3" name="Google Shape;73;p13"/>
            <p:cNvGrpSpPr/>
            <p:nvPr/>
          </p:nvGrpSpPr>
          <p:grpSpPr>
            <a:xfrm>
              <a:off x="1056025" y="5238646"/>
              <a:ext cx="5435500" cy="246300"/>
              <a:chOff x="1056025" y="2937325"/>
              <a:chExt cx="5435500" cy="246300"/>
            </a:xfrm>
          </p:grpSpPr>
          <p:sp>
            <p:nvSpPr>
              <p:cNvPr id="74" name="Google Shape;74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5" name="Google Shape;75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6" name="Google Shape;76;p13"/>
            <p:cNvGrpSpPr/>
            <p:nvPr/>
          </p:nvGrpSpPr>
          <p:grpSpPr>
            <a:xfrm>
              <a:off x="1056025" y="5813976"/>
              <a:ext cx="5435500" cy="246300"/>
              <a:chOff x="1056025" y="2937325"/>
              <a:chExt cx="5435500" cy="24630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8" name="Google Shape;78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9" name="Google Shape;79;p13"/>
            <p:cNvGrpSpPr/>
            <p:nvPr/>
          </p:nvGrpSpPr>
          <p:grpSpPr>
            <a:xfrm>
              <a:off x="1056025" y="6389306"/>
              <a:ext cx="5435500" cy="246300"/>
              <a:chOff x="1056025" y="2937325"/>
              <a:chExt cx="5435500" cy="246300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1" name="Google Shape;81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2" name="Google Shape;82;p13"/>
            <p:cNvGrpSpPr/>
            <p:nvPr/>
          </p:nvGrpSpPr>
          <p:grpSpPr>
            <a:xfrm>
              <a:off x="1056025" y="6964636"/>
              <a:ext cx="5435500" cy="246300"/>
              <a:chOff x="1056025" y="2937325"/>
              <a:chExt cx="5435500" cy="246300"/>
            </a:xfrm>
          </p:grpSpPr>
          <p:sp>
            <p:nvSpPr>
              <p:cNvPr id="83" name="Google Shape;83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4" name="Google Shape;84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5" name="Google Shape;85;p13"/>
            <p:cNvGrpSpPr/>
            <p:nvPr/>
          </p:nvGrpSpPr>
          <p:grpSpPr>
            <a:xfrm>
              <a:off x="1056025" y="7539967"/>
              <a:ext cx="5435500" cy="246300"/>
              <a:chOff x="1056025" y="2937325"/>
              <a:chExt cx="5435500" cy="246300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7" name="Google Shape;87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8" name="Google Shape;88;p13"/>
            <p:cNvGrpSpPr/>
            <p:nvPr/>
          </p:nvGrpSpPr>
          <p:grpSpPr>
            <a:xfrm>
              <a:off x="1056025" y="8115297"/>
              <a:ext cx="5435500" cy="246300"/>
              <a:chOff x="1056025" y="2937325"/>
              <a:chExt cx="5435500" cy="246300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0" name="Google Shape;90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1" name="Google Shape;91;p13"/>
            <p:cNvGrpSpPr/>
            <p:nvPr/>
          </p:nvGrpSpPr>
          <p:grpSpPr>
            <a:xfrm>
              <a:off x="1056025" y="8690627"/>
              <a:ext cx="5435500" cy="246300"/>
              <a:chOff x="1056025" y="2937325"/>
              <a:chExt cx="5435500" cy="246300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1056025" y="2937325"/>
                <a:ext cx="246300" cy="246300"/>
              </a:xfrm>
              <a:prstGeom prst="rect">
                <a:avLst/>
              </a:prstGeom>
              <a:noFill/>
              <a:ln cap="flat" cmpd="sng" w="9525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3" name="Google Shape;93;p13"/>
              <p:cNvCxnSpPr/>
              <p:nvPr/>
            </p:nvCxnSpPr>
            <p:spPr>
              <a:xfrm>
                <a:off x="1492625" y="3183625"/>
                <a:ext cx="4998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1B3B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94" name="Google Shape;94;p13"/>
            <p:cNvSpPr/>
            <p:nvPr/>
          </p:nvSpPr>
          <p:spPr>
            <a:xfrm>
              <a:off x="1492625" y="2936000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1492625" y="3511988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1492625" y="4087650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1492625" y="4663150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1492625" y="5238563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1492625" y="5813963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492625" y="6389288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1492625" y="6964625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492625" y="7539963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1492625" y="8115288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1492625" y="8690613"/>
              <a:ext cx="4998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