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Tulpen One"/>
      <p:regular r:id="rId7"/>
    </p:embeddedFont>
    <p:embeddedFont>
      <p:font typeface="Simonetta"/>
      <p:regular r:id="rId8"/>
      <p:italic r:id="rId9"/>
    </p:embeddedFont>
    <p:embeddedFont>
      <p:font typeface="Updock"/>
      <p:regular r:id="rId10"/>
    </p:embeddedFont>
    <p:embeddedFont>
      <p:font typeface="Hubballi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Hubballi-regular.fntdata"/><Relationship Id="rId10" Type="http://schemas.openxmlformats.org/officeDocument/2006/relationships/font" Target="fonts/Updock-regular.fntdata"/><Relationship Id="rId9" Type="http://schemas.openxmlformats.org/officeDocument/2006/relationships/font" Target="fonts/Simonett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ulpenOne-regular.fntdata"/><Relationship Id="rId8" Type="http://schemas.openxmlformats.org/officeDocument/2006/relationships/font" Target="fonts/Simonett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956792" y="976346"/>
            <a:ext cx="1125000" cy="2533179"/>
            <a:chOff x="956792" y="976346"/>
            <a:chExt cx="1125000" cy="2533179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956792" y="976346"/>
              <a:ext cx="1125000" cy="10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100">
                  <a:solidFill>
                    <a:srgbClr val="A27847"/>
                  </a:solidFill>
                  <a:latin typeface="Tulpen One"/>
                  <a:ea typeface="Tulpen One"/>
                  <a:cs typeface="Tulpen One"/>
                  <a:sym typeface="Tulpen One"/>
                </a:rPr>
                <a:t>DEC</a:t>
              </a:r>
              <a:endParaRPr sz="7100">
                <a:solidFill>
                  <a:srgbClr val="A27847"/>
                </a:solidFill>
                <a:latin typeface="Tulpen One"/>
                <a:ea typeface="Tulpen One"/>
                <a:cs typeface="Tulpen One"/>
                <a:sym typeface="Tulpen One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956792" y="1600925"/>
              <a:ext cx="1125000" cy="190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400">
                  <a:solidFill>
                    <a:srgbClr val="A27847"/>
                  </a:solidFill>
                  <a:latin typeface="Tulpen One"/>
                  <a:ea typeface="Tulpen One"/>
                  <a:cs typeface="Tulpen One"/>
                  <a:sym typeface="Tulpen One"/>
                </a:rPr>
                <a:t>25</a:t>
              </a:r>
              <a:endParaRPr sz="12400">
                <a:solidFill>
                  <a:srgbClr val="A27847"/>
                </a:solidFill>
                <a:latin typeface="Tulpen One"/>
                <a:ea typeface="Tulpen One"/>
                <a:cs typeface="Tulpen One"/>
                <a:sym typeface="Tulpen One"/>
              </a:endParaRPr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813023" y="3546736"/>
            <a:ext cx="3592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0">
                <a:solidFill>
                  <a:srgbClr val="A27847"/>
                </a:solidFill>
                <a:latin typeface="Updock"/>
                <a:ea typeface="Updock"/>
                <a:cs typeface="Updock"/>
                <a:sym typeface="Updock"/>
              </a:rPr>
              <a:t>Christmas</a:t>
            </a:r>
            <a:endParaRPr sz="9000">
              <a:solidFill>
                <a:srgbClr val="A27847"/>
              </a:solidFill>
              <a:latin typeface="Updock"/>
              <a:ea typeface="Updock"/>
              <a:cs typeface="Updock"/>
              <a:sym typeface="Updo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813023" y="4801861"/>
            <a:ext cx="35922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A27847"/>
                </a:solidFill>
                <a:latin typeface="Simonetta"/>
                <a:ea typeface="Simonetta"/>
                <a:cs typeface="Simonetta"/>
                <a:sym typeface="Simonetta"/>
              </a:rPr>
              <a:t>PARTY</a:t>
            </a:r>
            <a:endParaRPr sz="4100">
              <a:solidFill>
                <a:srgbClr val="A27847"/>
              </a:solidFill>
              <a:latin typeface="Simonetta"/>
              <a:ea typeface="Simonetta"/>
              <a:cs typeface="Simonetta"/>
              <a:sym typeface="Simonetta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1032136" y="5635325"/>
            <a:ext cx="3153975" cy="323100"/>
            <a:chOff x="1272275" y="5635325"/>
            <a:chExt cx="3153975" cy="3231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1980325" y="5635325"/>
              <a:ext cx="1737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A27847"/>
                  </a:solidFill>
                  <a:latin typeface="Simonetta"/>
                  <a:ea typeface="Simonetta"/>
                  <a:cs typeface="Simonetta"/>
                  <a:sym typeface="Simonetta"/>
                </a:rPr>
                <a:t>ROCKCLUB</a:t>
              </a:r>
              <a:endParaRPr sz="2100">
                <a:solidFill>
                  <a:srgbClr val="A27847"/>
                </a:solidFill>
                <a:latin typeface="Simonetta"/>
                <a:ea typeface="Simonetta"/>
                <a:cs typeface="Simonetta"/>
                <a:sym typeface="Simonetta"/>
              </a:endParaRPr>
            </a:p>
          </p:txBody>
        </p:sp>
        <p:grpSp>
          <p:nvGrpSpPr>
            <p:cNvPr id="62" name="Google Shape;62;p13"/>
            <p:cNvGrpSpPr/>
            <p:nvPr/>
          </p:nvGrpSpPr>
          <p:grpSpPr>
            <a:xfrm>
              <a:off x="1272275" y="5817050"/>
              <a:ext cx="3153975" cy="0"/>
              <a:chOff x="1272275" y="5817050"/>
              <a:chExt cx="3153975" cy="0"/>
            </a:xfrm>
          </p:grpSpPr>
          <p:cxnSp>
            <p:nvCxnSpPr>
              <p:cNvPr id="63" name="Google Shape;63;p13"/>
              <p:cNvCxnSpPr/>
              <p:nvPr/>
            </p:nvCxnSpPr>
            <p:spPr>
              <a:xfrm>
                <a:off x="1272275" y="5817050"/>
                <a:ext cx="84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2784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3587150" y="5817050"/>
                <a:ext cx="839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2784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5" name="Google Shape;65;p13"/>
          <p:cNvSpPr txBox="1"/>
          <p:nvPr/>
        </p:nvSpPr>
        <p:spPr>
          <a:xfrm>
            <a:off x="1001423" y="5977800"/>
            <a:ext cx="3215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A27847"/>
                </a:solidFill>
                <a:latin typeface="Simonetta"/>
                <a:ea typeface="Simonetta"/>
                <a:cs typeface="Simonetta"/>
                <a:sym typeface="Simonetta"/>
              </a:rPr>
              <a:t>LIVE MUSIC  |  GOOD FOOD  |  FAMILY </a:t>
            </a:r>
            <a:r>
              <a:rPr lang="ru" sz="1300">
                <a:solidFill>
                  <a:srgbClr val="A27847"/>
                </a:solidFill>
                <a:latin typeface="Simonetta"/>
                <a:ea typeface="Simonetta"/>
                <a:cs typeface="Simonetta"/>
                <a:sym typeface="Simonetta"/>
              </a:rPr>
              <a:t>FUN</a:t>
            </a:r>
            <a:r>
              <a:rPr lang="ru" sz="1300">
                <a:solidFill>
                  <a:srgbClr val="A27847"/>
                </a:solidFill>
                <a:latin typeface="Simonetta"/>
                <a:ea typeface="Simonetta"/>
                <a:cs typeface="Simonetta"/>
                <a:sym typeface="Simonetta"/>
              </a:rPr>
              <a:t>  </a:t>
            </a:r>
            <a:endParaRPr sz="1300">
              <a:solidFill>
                <a:srgbClr val="A27847"/>
              </a:solidFill>
              <a:latin typeface="Simonetta"/>
              <a:ea typeface="Simonetta"/>
              <a:cs typeface="Simonetta"/>
              <a:sym typeface="Simonetta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350023" y="6374500"/>
            <a:ext cx="251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A27847"/>
                </a:solidFill>
                <a:latin typeface="Hubballi"/>
                <a:ea typeface="Hubballi"/>
                <a:cs typeface="Hubballi"/>
                <a:sym typeface="Hubballi"/>
              </a:rPr>
              <a:t>12345 HAPPY WAY | LOS ANGELES, CA </a:t>
            </a:r>
            <a:endParaRPr b="1" sz="1000">
              <a:solidFill>
                <a:srgbClr val="A27847"/>
              </a:solidFill>
              <a:latin typeface="Hubballi"/>
              <a:ea typeface="Hubballi"/>
              <a:cs typeface="Hubballi"/>
              <a:sym typeface="Hubbal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A27847"/>
                </a:solidFill>
                <a:latin typeface="Hubballi"/>
                <a:ea typeface="Hubballi"/>
                <a:cs typeface="Hubballi"/>
                <a:sym typeface="Hubballi"/>
              </a:rPr>
              <a:t>RSVP TO JESSICA AT 123-456-7890</a:t>
            </a:r>
            <a:endParaRPr b="1" sz="1000">
              <a:solidFill>
                <a:srgbClr val="A27847"/>
              </a:solidFill>
              <a:latin typeface="Hubballi"/>
              <a:ea typeface="Hubballi"/>
              <a:cs typeface="Hubballi"/>
              <a:sym typeface="Hubball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