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Cookie"/>
      <p:regular r:id="rId6"/>
    </p:embeddedFont>
    <p:embeddedFont>
      <p:font typeface="Kalam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Cookie-regular.fntdata"/><Relationship Id="rId7" Type="http://schemas.openxmlformats.org/officeDocument/2006/relationships/font" Target="fonts/Kalam-regular.fntdata"/><Relationship Id="rId8" Type="http://schemas.openxmlformats.org/officeDocument/2006/relationships/font" Target="fonts/Kala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7.png"/><Relationship Id="rId13" Type="http://schemas.openxmlformats.org/officeDocument/2006/relationships/image" Target="../media/image10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5" Type="http://schemas.openxmlformats.org/officeDocument/2006/relationships/image" Target="../media/image15.png"/><Relationship Id="rId14" Type="http://schemas.openxmlformats.org/officeDocument/2006/relationships/image" Target="../media/image12.png"/><Relationship Id="rId17" Type="http://schemas.openxmlformats.org/officeDocument/2006/relationships/image" Target="../media/image13.png"/><Relationship Id="rId16" Type="http://schemas.openxmlformats.org/officeDocument/2006/relationships/image" Target="../media/image14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0" y="9397875"/>
            <a:ext cx="7272001" cy="1203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7071"/>
          <a:stretch/>
        </p:blipFill>
        <p:spPr>
          <a:xfrm>
            <a:off x="3273075" y="-1"/>
            <a:ext cx="6244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088" y="135961"/>
            <a:ext cx="7165808" cy="118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88750" y="113875"/>
            <a:ext cx="1032471" cy="11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18500"/>
          <a:stretch/>
        </p:blipFill>
        <p:spPr>
          <a:xfrm>
            <a:off x="4508675" y="0"/>
            <a:ext cx="513000" cy="1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14420"/>
          <a:stretch/>
        </p:blipFill>
        <p:spPr>
          <a:xfrm>
            <a:off x="240550" y="-1"/>
            <a:ext cx="785775" cy="11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0" l="0" r="0" t="17204"/>
          <a:stretch/>
        </p:blipFill>
        <p:spPr>
          <a:xfrm>
            <a:off x="6448425" y="0"/>
            <a:ext cx="899500" cy="123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32600" y="413625"/>
            <a:ext cx="725450" cy="8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95250" y="1178800"/>
            <a:ext cx="72675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800">
                <a:solidFill>
                  <a:srgbClr val="373A50"/>
                </a:solidFill>
                <a:latin typeface="Cookie"/>
                <a:ea typeface="Cookie"/>
                <a:cs typeface="Cookie"/>
                <a:sym typeface="Cookie"/>
              </a:rPr>
              <a:t>Christmas Bucket List</a:t>
            </a:r>
            <a:endParaRPr sz="8800">
              <a:solidFill>
                <a:srgbClr val="373A5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317663" y="2567650"/>
            <a:ext cx="3216051" cy="6484788"/>
            <a:chOff x="317663" y="2567650"/>
            <a:chExt cx="3216051" cy="6484788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317663" y="2567650"/>
              <a:ext cx="3073238" cy="231000"/>
              <a:chOff x="322425" y="2567650"/>
              <a:chExt cx="3073238" cy="231000"/>
            </a:xfrm>
          </p:grpSpPr>
          <p:pic>
            <p:nvPicPr>
              <p:cNvPr id="65" name="Google Shape;65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Do a random act of kindness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67" name="Google Shape;67;p13"/>
            <p:cNvGrpSpPr/>
            <p:nvPr/>
          </p:nvGrpSpPr>
          <p:grpSpPr>
            <a:xfrm>
              <a:off x="317663" y="3048711"/>
              <a:ext cx="3073238" cy="231000"/>
              <a:chOff x="322425" y="2567650"/>
              <a:chExt cx="3073238" cy="231000"/>
            </a:xfrm>
          </p:grpSpPr>
          <p:pic>
            <p:nvPicPr>
              <p:cNvPr id="68" name="Google Shape;68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9" name="Google Shape;69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Decorate a gingerbread house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70" name="Google Shape;70;p13"/>
            <p:cNvGrpSpPr/>
            <p:nvPr/>
          </p:nvGrpSpPr>
          <p:grpSpPr>
            <a:xfrm>
              <a:off x="317663" y="3529771"/>
              <a:ext cx="3073238" cy="231000"/>
              <a:chOff x="322425" y="2567650"/>
              <a:chExt cx="3073238" cy="231000"/>
            </a:xfrm>
          </p:grpSpPr>
          <p:pic>
            <p:nvPicPr>
              <p:cNvPr id="71" name="Google Shape;71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2" name="Google Shape;72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Write a letter to Santa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73" name="Google Shape;73;p13"/>
            <p:cNvGrpSpPr/>
            <p:nvPr/>
          </p:nvGrpSpPr>
          <p:grpSpPr>
            <a:xfrm>
              <a:off x="317663" y="4010832"/>
              <a:ext cx="3073238" cy="231000"/>
              <a:chOff x="322425" y="2567650"/>
              <a:chExt cx="3073238" cy="231000"/>
            </a:xfrm>
          </p:grpSpPr>
          <p:pic>
            <p:nvPicPr>
              <p:cNvPr id="74" name="Google Shape;74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Google Shape;75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Buy a real Christmas tree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76" name="Google Shape;76;p13"/>
            <p:cNvGrpSpPr/>
            <p:nvPr/>
          </p:nvGrpSpPr>
          <p:grpSpPr>
            <a:xfrm>
              <a:off x="317663" y="4491892"/>
              <a:ext cx="3073238" cy="231000"/>
              <a:chOff x="322425" y="2567650"/>
              <a:chExt cx="3073238" cy="231000"/>
            </a:xfrm>
          </p:grpSpPr>
          <p:pic>
            <p:nvPicPr>
              <p:cNvPr id="77" name="Google Shape;77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8" name="Google Shape;78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Have a Christmas movie night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79" name="Google Shape;79;p13"/>
            <p:cNvGrpSpPr/>
            <p:nvPr/>
          </p:nvGrpSpPr>
          <p:grpSpPr>
            <a:xfrm>
              <a:off x="317663" y="4972953"/>
              <a:ext cx="3073238" cy="231000"/>
              <a:chOff x="322425" y="2567650"/>
              <a:chExt cx="3073238" cy="231000"/>
            </a:xfrm>
          </p:grpSpPr>
          <p:pic>
            <p:nvPicPr>
              <p:cNvPr id="80" name="Google Shape;80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" name="Google Shape;81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Buy family Christmas pyjamas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82" name="Google Shape;82;p13"/>
            <p:cNvGrpSpPr/>
            <p:nvPr/>
          </p:nvGrpSpPr>
          <p:grpSpPr>
            <a:xfrm>
              <a:off x="317663" y="5454013"/>
              <a:ext cx="3073238" cy="231000"/>
              <a:chOff x="322425" y="2567650"/>
              <a:chExt cx="3073238" cy="231000"/>
            </a:xfrm>
          </p:grpSpPr>
          <p:pic>
            <p:nvPicPr>
              <p:cNvPr id="83" name="Google Shape;83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4" name="Google Shape;84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Meet Santa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317663" y="5935074"/>
              <a:ext cx="3073238" cy="231000"/>
              <a:chOff x="322425" y="2567650"/>
              <a:chExt cx="3073238" cy="231000"/>
            </a:xfrm>
          </p:grpSpPr>
          <p:pic>
            <p:nvPicPr>
              <p:cNvPr id="86" name="Google Shape;86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" name="Google Shape;87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Make a homemade gift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317663" y="6416135"/>
              <a:ext cx="3073238" cy="231000"/>
              <a:chOff x="322425" y="2567650"/>
              <a:chExt cx="3073238" cy="231000"/>
            </a:xfrm>
          </p:grpSpPr>
          <p:pic>
            <p:nvPicPr>
              <p:cNvPr id="89" name="Google Shape;89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0" name="Google Shape;90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Make a wreath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91" name="Google Shape;91;p13"/>
            <p:cNvGrpSpPr/>
            <p:nvPr/>
          </p:nvGrpSpPr>
          <p:grpSpPr>
            <a:xfrm>
              <a:off x="317663" y="6897195"/>
              <a:ext cx="3073238" cy="231000"/>
              <a:chOff x="322425" y="2567650"/>
              <a:chExt cx="3073238" cy="231000"/>
            </a:xfrm>
          </p:grpSpPr>
          <p:pic>
            <p:nvPicPr>
              <p:cNvPr id="92" name="Google Shape;92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3" name="Google Shape;93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Take a family Christmas picture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317663" y="7378256"/>
              <a:ext cx="3073238" cy="231000"/>
              <a:chOff x="322425" y="2567650"/>
              <a:chExt cx="3073238" cy="231000"/>
            </a:xfrm>
          </p:grpSpPr>
          <p:pic>
            <p:nvPicPr>
              <p:cNvPr id="95" name="Google Shape;95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6" name="Google Shape;96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Hang Mistletoe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317663" y="7859325"/>
              <a:ext cx="3216051" cy="231000"/>
              <a:chOff x="322425" y="2567659"/>
              <a:chExt cx="3216051" cy="231000"/>
            </a:xfrm>
          </p:grpSpPr>
          <p:pic>
            <p:nvPicPr>
              <p:cNvPr id="98" name="Google Shape;98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" name="Google Shape;99;p13"/>
              <p:cNvSpPr txBox="1"/>
              <p:nvPr/>
            </p:nvSpPr>
            <p:spPr>
              <a:xfrm>
                <a:off x="652476" y="2567659"/>
                <a:ext cx="28860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Make at least one Christmas treat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00" name="Google Shape;100;p13"/>
            <p:cNvGrpSpPr/>
            <p:nvPr/>
          </p:nvGrpSpPr>
          <p:grpSpPr>
            <a:xfrm>
              <a:off x="317663" y="8340377"/>
              <a:ext cx="3073238" cy="231000"/>
              <a:chOff x="322425" y="2567650"/>
              <a:chExt cx="3073238" cy="231000"/>
            </a:xfrm>
          </p:grpSpPr>
          <p:pic>
            <p:nvPicPr>
              <p:cNvPr id="101" name="Google Shape;101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2" name="Google Shape;102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Write and send Christmas cards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03" name="Google Shape;103;p13"/>
            <p:cNvGrpSpPr/>
            <p:nvPr/>
          </p:nvGrpSpPr>
          <p:grpSpPr>
            <a:xfrm>
              <a:off x="317663" y="8821438"/>
              <a:ext cx="3073238" cy="231000"/>
              <a:chOff x="322425" y="2567650"/>
              <a:chExt cx="3073238" cy="231000"/>
            </a:xfrm>
          </p:grpSpPr>
          <p:pic>
            <p:nvPicPr>
              <p:cNvPr id="104" name="Google Shape;104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5" name="Google Shape;105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Do a random act of kindness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  <p:grpSp>
        <p:nvGrpSpPr>
          <p:cNvPr id="106" name="Google Shape;106;p13"/>
          <p:cNvGrpSpPr/>
          <p:nvPr/>
        </p:nvGrpSpPr>
        <p:grpSpPr>
          <a:xfrm>
            <a:off x="3784763" y="2567650"/>
            <a:ext cx="3600038" cy="6484788"/>
            <a:chOff x="3784763" y="2567650"/>
            <a:chExt cx="3600038" cy="6484788"/>
          </a:xfrm>
        </p:grpSpPr>
        <p:grpSp>
          <p:nvGrpSpPr>
            <p:cNvPr id="107" name="Google Shape;107;p13"/>
            <p:cNvGrpSpPr/>
            <p:nvPr/>
          </p:nvGrpSpPr>
          <p:grpSpPr>
            <a:xfrm>
              <a:off x="3784763" y="2567650"/>
              <a:ext cx="3073238" cy="231000"/>
              <a:chOff x="322425" y="2567650"/>
              <a:chExt cx="3073238" cy="231000"/>
            </a:xfrm>
          </p:grpSpPr>
          <p:pic>
            <p:nvPicPr>
              <p:cNvPr id="108" name="Google Shape;108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9" name="Google Shape;109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Bake Christmas Cookies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3784763" y="3048711"/>
              <a:ext cx="3073238" cy="231000"/>
              <a:chOff x="322425" y="2567650"/>
              <a:chExt cx="3073238" cy="231000"/>
            </a:xfrm>
          </p:grpSpPr>
          <p:pic>
            <p:nvPicPr>
              <p:cNvPr id="111" name="Google Shape;111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2" name="Google Shape;112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Ride the trolley to Winter Fest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3784763" y="3529775"/>
              <a:ext cx="3320738" cy="231000"/>
              <a:chOff x="322425" y="2567654"/>
              <a:chExt cx="3320738" cy="231000"/>
            </a:xfrm>
          </p:grpSpPr>
          <p:pic>
            <p:nvPicPr>
              <p:cNvPr id="114" name="Google Shape;114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5" name="Google Shape;115;p13"/>
              <p:cNvSpPr txBox="1"/>
              <p:nvPr/>
            </p:nvSpPr>
            <p:spPr>
              <a:xfrm>
                <a:off x="652463" y="2567654"/>
                <a:ext cx="29907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Decorate your own wrapping paper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3784763" y="4010825"/>
              <a:ext cx="3578138" cy="231000"/>
              <a:chOff x="322425" y="2567643"/>
              <a:chExt cx="3578138" cy="231000"/>
            </a:xfrm>
          </p:grpSpPr>
          <p:pic>
            <p:nvPicPr>
              <p:cNvPr id="117" name="Google Shape;117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8" name="Google Shape;118;p13"/>
              <p:cNvSpPr txBox="1"/>
              <p:nvPr/>
            </p:nvSpPr>
            <p:spPr>
              <a:xfrm>
                <a:off x="652463" y="2567643"/>
                <a:ext cx="32481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Become secret Santas &amp; gift strangers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3784763" y="4491892"/>
              <a:ext cx="3073238" cy="231000"/>
              <a:chOff x="322425" y="2567650"/>
              <a:chExt cx="3073238" cy="231000"/>
            </a:xfrm>
          </p:grpSpPr>
          <p:pic>
            <p:nvPicPr>
              <p:cNvPr id="120" name="Google Shape;120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" name="Google Shape;121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Drink Hot Cocoa by the Fire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3784763" y="4972950"/>
              <a:ext cx="3403238" cy="231000"/>
              <a:chOff x="322425" y="2567647"/>
              <a:chExt cx="3403238" cy="231000"/>
            </a:xfrm>
          </p:grpSpPr>
          <p:pic>
            <p:nvPicPr>
              <p:cNvPr id="123" name="Google Shape;123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4" name="Google Shape;124;p13"/>
              <p:cNvSpPr txBox="1"/>
              <p:nvPr/>
            </p:nvSpPr>
            <p:spPr>
              <a:xfrm>
                <a:off x="652463" y="2567647"/>
                <a:ext cx="307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Watch your favorite Christmas movie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3784763" y="5454025"/>
              <a:ext cx="3600038" cy="231000"/>
              <a:chOff x="322425" y="2567662"/>
              <a:chExt cx="3600038" cy="231000"/>
            </a:xfrm>
          </p:grpSpPr>
          <p:pic>
            <p:nvPicPr>
              <p:cNvPr id="126" name="Google Shape;126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7" name="Google Shape;127;p13"/>
              <p:cNvSpPr txBox="1"/>
              <p:nvPr/>
            </p:nvSpPr>
            <p:spPr>
              <a:xfrm>
                <a:off x="652463" y="2567662"/>
                <a:ext cx="32700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Drive over Rim Road to see </a:t>
                </a: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luminarias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3784763" y="5935074"/>
              <a:ext cx="3073238" cy="231000"/>
              <a:chOff x="322425" y="2567650"/>
              <a:chExt cx="3073238" cy="231000"/>
            </a:xfrm>
          </p:grpSpPr>
          <p:pic>
            <p:nvPicPr>
              <p:cNvPr id="129" name="Google Shape;129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0" name="Google Shape;130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Send out Christmas Cards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31" name="Google Shape;131;p13"/>
            <p:cNvGrpSpPr/>
            <p:nvPr/>
          </p:nvGrpSpPr>
          <p:grpSpPr>
            <a:xfrm>
              <a:off x="3784763" y="6416135"/>
              <a:ext cx="3073238" cy="231000"/>
              <a:chOff x="322425" y="2567650"/>
              <a:chExt cx="3073238" cy="231000"/>
            </a:xfrm>
          </p:grpSpPr>
          <p:pic>
            <p:nvPicPr>
              <p:cNvPr id="132" name="Google Shape;132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" name="Google Shape;133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Send out a new Christmas Cards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34" name="Google Shape;134;p13"/>
            <p:cNvGrpSpPr/>
            <p:nvPr/>
          </p:nvGrpSpPr>
          <p:grpSpPr>
            <a:xfrm>
              <a:off x="3784763" y="6897195"/>
              <a:ext cx="3073238" cy="231000"/>
              <a:chOff x="322425" y="2567650"/>
              <a:chExt cx="3073238" cy="231000"/>
            </a:xfrm>
          </p:grpSpPr>
          <p:pic>
            <p:nvPicPr>
              <p:cNvPr id="135" name="Google Shape;135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6" name="Google Shape;136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Try out a new Christmas recipe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37" name="Google Shape;137;p13"/>
            <p:cNvGrpSpPr/>
            <p:nvPr/>
          </p:nvGrpSpPr>
          <p:grpSpPr>
            <a:xfrm>
              <a:off x="3784763" y="7378256"/>
              <a:ext cx="3073238" cy="231000"/>
              <a:chOff x="322425" y="2567650"/>
              <a:chExt cx="3073238" cy="231000"/>
            </a:xfrm>
          </p:grpSpPr>
          <p:pic>
            <p:nvPicPr>
              <p:cNvPr id="138" name="Google Shape;138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9" name="Google Shape;139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Get </a:t>
                </a: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samples</a:t>
                </a: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 from Lupitas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40" name="Google Shape;140;p13"/>
            <p:cNvGrpSpPr/>
            <p:nvPr/>
          </p:nvGrpSpPr>
          <p:grpSpPr>
            <a:xfrm>
              <a:off x="3784763" y="7859325"/>
              <a:ext cx="3578164" cy="231000"/>
              <a:chOff x="322425" y="2567659"/>
              <a:chExt cx="3578164" cy="231000"/>
            </a:xfrm>
          </p:grpSpPr>
          <p:pic>
            <p:nvPicPr>
              <p:cNvPr id="141" name="Google Shape;141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2" name="Google Shape;142;p13"/>
              <p:cNvSpPr txBox="1"/>
              <p:nvPr/>
            </p:nvSpPr>
            <p:spPr>
              <a:xfrm>
                <a:off x="652489" y="2567659"/>
                <a:ext cx="32481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Take pictures Santa at Bassett Center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43" name="Google Shape;143;p13"/>
            <p:cNvGrpSpPr/>
            <p:nvPr/>
          </p:nvGrpSpPr>
          <p:grpSpPr>
            <a:xfrm>
              <a:off x="3784763" y="8340377"/>
              <a:ext cx="3073238" cy="231000"/>
              <a:chOff x="322425" y="2567650"/>
              <a:chExt cx="3073238" cy="231000"/>
            </a:xfrm>
          </p:grpSpPr>
          <p:pic>
            <p:nvPicPr>
              <p:cNvPr id="144" name="Google Shape;144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5" name="Google Shape;145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Decorate a gingerbread house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46" name="Google Shape;146;p13"/>
            <p:cNvGrpSpPr/>
            <p:nvPr/>
          </p:nvGrpSpPr>
          <p:grpSpPr>
            <a:xfrm>
              <a:off x="3784763" y="8821438"/>
              <a:ext cx="3073238" cy="231000"/>
              <a:chOff x="322425" y="2567650"/>
              <a:chExt cx="3073238" cy="231000"/>
            </a:xfrm>
          </p:grpSpPr>
          <p:pic>
            <p:nvPicPr>
              <p:cNvPr id="147" name="Google Shape;147;p13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22425" y="2579525"/>
                <a:ext cx="211325" cy="207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8" name="Google Shape;148;p13"/>
              <p:cNvSpPr txBox="1"/>
              <p:nvPr/>
            </p:nvSpPr>
            <p:spPr>
              <a:xfrm>
                <a:off x="652463" y="2567650"/>
                <a:ext cx="2743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rgbClr val="373A50"/>
                    </a:solidFill>
                    <a:latin typeface="Kalam"/>
                    <a:ea typeface="Kalam"/>
                    <a:cs typeface="Kalam"/>
                    <a:sym typeface="Kalam"/>
                  </a:rPr>
                  <a:t>Have a Christmas movie night</a:t>
                </a:r>
                <a:endParaRPr sz="1500">
                  <a:solidFill>
                    <a:srgbClr val="373A5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  <p:pic>
        <p:nvPicPr>
          <p:cNvPr id="149" name="Google Shape;14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6756" y="9414052"/>
            <a:ext cx="884800" cy="112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42750" y="9339775"/>
            <a:ext cx="921045" cy="123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027887" y="9353230"/>
            <a:ext cx="725450" cy="122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257163" y="9667138"/>
            <a:ext cx="586425" cy="93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168775" y="9409288"/>
            <a:ext cx="884807" cy="109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413063" y="9368388"/>
            <a:ext cx="441875" cy="7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