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aveat"/>
      <p:regular r:id="rId7"/>
      <p:bold r:id="rId8"/>
    </p:embeddedFont>
    <p:embeddedFont>
      <p:font typeface="Bitter Black"/>
      <p:bold r:id="rId9"/>
      <p:boldItalic r:id="rId10"/>
    </p:embeddedFont>
    <p:embeddedFont>
      <p:font typeface="Bitter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551">
          <p15:clr>
            <a:srgbClr val="A4A3A4"/>
          </p15:clr>
        </p15:guide>
        <p15:guide id="2" pos="4309">
          <p15:clr>
            <a:srgbClr val="A4A3A4"/>
          </p15:clr>
        </p15:guide>
        <p15:guide id="3" pos="454">
          <p15:clr>
            <a:srgbClr val="9AA0A6"/>
          </p15:clr>
        </p15:guide>
        <p15:guide id="4" orient="horz" pos="6293">
          <p15:clr>
            <a:srgbClr val="9AA0A6"/>
          </p15:clr>
        </p15:guide>
        <p15:guide id="5" orient="horz" pos="1432">
          <p15:clr>
            <a:srgbClr val="9AA0A6"/>
          </p15:clr>
        </p15:guide>
        <p15:guide id="6" orient="horz" pos="1663">
          <p15:clr>
            <a:srgbClr val="9AA0A6"/>
          </p15:clr>
        </p15:guide>
        <p15:guide id="7" orient="horz" pos="759">
          <p15:clr>
            <a:srgbClr val="9AA0A6"/>
          </p15:clr>
        </p15:guide>
        <p15:guide id="8" orient="horz" pos="3160">
          <p15:clr>
            <a:srgbClr val="9AA0A6"/>
          </p15:clr>
        </p15:guide>
        <p15:guide id="9" orient="horz" pos="5181">
          <p15:clr>
            <a:srgbClr val="9AA0A6"/>
          </p15:clr>
        </p15:guide>
        <p15:guide id="10" orient="horz" pos="5046">
          <p15:clr>
            <a:srgbClr val="9AA0A6"/>
          </p15:clr>
        </p15:guide>
        <p15:guide id="11" pos="2306">
          <p15:clr>
            <a:srgbClr val="9AA0A6"/>
          </p15:clr>
        </p15:guide>
        <p15:guide id="12" pos="2473">
          <p15:clr>
            <a:srgbClr val="9AA0A6"/>
          </p15:clr>
        </p15:guide>
        <p15:guide id="13" pos="520">
          <p15:clr>
            <a:srgbClr val="9AA0A6"/>
          </p15:clr>
        </p15:guide>
        <p15:guide id="14" pos="22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551" orient="horz"/>
        <p:guide pos="4309"/>
        <p:guide pos="454"/>
        <p:guide pos="6293" orient="horz"/>
        <p:guide pos="1432" orient="horz"/>
        <p:guide pos="1663" orient="horz"/>
        <p:guide pos="759" orient="horz"/>
        <p:guide pos="3160" orient="horz"/>
        <p:guide pos="5181" orient="horz"/>
        <p:guide pos="5046" orient="horz"/>
        <p:guide pos="2306"/>
        <p:guide pos="2473"/>
        <p:guide pos="520"/>
        <p:guide pos="225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itter-regular.fntdata"/><Relationship Id="rId10" Type="http://schemas.openxmlformats.org/officeDocument/2006/relationships/font" Target="fonts/BitterBlack-boldItalic.fntdata"/><Relationship Id="rId13" Type="http://schemas.openxmlformats.org/officeDocument/2006/relationships/font" Target="fonts/Bitter-italic.fntdata"/><Relationship Id="rId12" Type="http://schemas.openxmlformats.org/officeDocument/2006/relationships/font" Target="fonts/Bitter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itterBlack-bold.fntdata"/><Relationship Id="rId14" Type="http://schemas.openxmlformats.org/officeDocument/2006/relationships/font" Target="fonts/Bitt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aveat-regular.fntdata"/><Relationship Id="rId8" Type="http://schemas.openxmlformats.org/officeDocument/2006/relationships/font" Target="fonts/Cave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15.png"/><Relationship Id="rId13" Type="http://schemas.openxmlformats.org/officeDocument/2006/relationships/image" Target="../media/image12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5.png"/><Relationship Id="rId17" Type="http://schemas.openxmlformats.org/officeDocument/2006/relationships/image" Target="../media/image10.png"/><Relationship Id="rId16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729000" y="2273400"/>
            <a:ext cx="6111000" cy="2743200"/>
            <a:chOff x="729000" y="2273400"/>
            <a:chExt cx="6111000" cy="2743200"/>
          </a:xfrm>
        </p:grpSpPr>
        <p:sp>
          <p:nvSpPr>
            <p:cNvPr id="55" name="Google Shape;55;p13"/>
            <p:cNvSpPr/>
            <p:nvPr/>
          </p:nvSpPr>
          <p:spPr>
            <a:xfrm>
              <a:off x="729000" y="2640600"/>
              <a:ext cx="6111000" cy="2376000"/>
            </a:xfrm>
            <a:prstGeom prst="rect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729000" y="2273400"/>
              <a:ext cx="6111000" cy="367200"/>
            </a:xfrm>
            <a:prstGeom prst="rect">
              <a:avLst/>
            </a:prstGeom>
            <a:solidFill>
              <a:srgbClr val="9DBABE"/>
            </a:solidFill>
            <a:ln cap="flat" cmpd="sng" w="19050">
              <a:solidFill>
                <a:srgbClr val="3C3C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2224800" y="2326800"/>
              <a:ext cx="3110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Concepts &amp; Definitions</a:t>
              </a:r>
              <a:endParaRPr sz="16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691200" y="637200"/>
            <a:ext cx="622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600">
                <a:solidFill>
                  <a:srgbClr val="F39789"/>
                </a:solidFill>
                <a:latin typeface="Bitter Black"/>
                <a:ea typeface="Bitter Black"/>
                <a:cs typeface="Bitter Black"/>
                <a:sym typeface="Bitter Black"/>
              </a:rPr>
              <a:t>Chemistry Lab Report</a:t>
            </a:r>
            <a:endParaRPr sz="4600">
              <a:solidFill>
                <a:srgbClr val="F39789"/>
              </a:solidFill>
              <a:latin typeface="Bitter Black"/>
              <a:ea typeface="Bitter Black"/>
              <a:cs typeface="Bitter Black"/>
              <a:sym typeface="Bitter Black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723600" y="1576800"/>
            <a:ext cx="2937600" cy="334200"/>
            <a:chOff x="723600" y="1576800"/>
            <a:chExt cx="2937600" cy="3342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723600" y="1576800"/>
              <a:ext cx="766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solidFill>
                    <a:srgbClr val="3C3C3B"/>
                  </a:solidFill>
                  <a:latin typeface="Bitter Black"/>
                  <a:ea typeface="Bitter Black"/>
                  <a:cs typeface="Bitter Black"/>
                  <a:sym typeface="Bitter Black"/>
                </a:rPr>
                <a:t>Date:</a:t>
              </a:r>
              <a:endParaRPr sz="2000">
                <a:solidFill>
                  <a:srgbClr val="3C3C3B"/>
                </a:solidFill>
                <a:latin typeface="Bitter Black"/>
                <a:ea typeface="Bitter Black"/>
                <a:cs typeface="Bitter Black"/>
                <a:sym typeface="Bitter Black"/>
              </a:endParaRPr>
            </a:p>
          </p:txBody>
        </p:sp>
        <p:cxnSp>
          <p:nvCxnSpPr>
            <p:cNvPr id="61" name="Google Shape;61;p13"/>
            <p:cNvCxnSpPr/>
            <p:nvPr/>
          </p:nvCxnSpPr>
          <p:spPr>
            <a:xfrm>
              <a:off x="1490400" y="1911000"/>
              <a:ext cx="21708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1490400" y="1598400"/>
              <a:ext cx="164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C3C3B"/>
                  </a:solidFill>
                  <a:latin typeface="Bitter"/>
                  <a:ea typeface="Bitter"/>
                  <a:cs typeface="Bitter"/>
                  <a:sym typeface="Bitter"/>
                </a:rPr>
                <a:t>09.02.2025</a:t>
              </a:r>
              <a:endParaRPr sz="1800">
                <a:solidFill>
                  <a:srgbClr val="3C3C3B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3972600" y="1576800"/>
            <a:ext cx="2867400" cy="334200"/>
            <a:chOff x="723600" y="1576800"/>
            <a:chExt cx="2867400" cy="3342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723600" y="1576800"/>
              <a:ext cx="766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000">
                  <a:solidFill>
                    <a:srgbClr val="3C3C3B"/>
                  </a:solidFill>
                  <a:latin typeface="Bitter Black"/>
                  <a:ea typeface="Bitter Black"/>
                  <a:cs typeface="Bitter Black"/>
                  <a:sym typeface="Bitter Black"/>
                </a:rPr>
                <a:t>Time:</a:t>
              </a:r>
              <a:endParaRPr sz="2000">
                <a:solidFill>
                  <a:srgbClr val="3C3C3B"/>
                </a:solidFill>
                <a:latin typeface="Bitter Black"/>
                <a:ea typeface="Bitter Black"/>
                <a:cs typeface="Bitter Black"/>
                <a:sym typeface="Bitter Black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>
              <a:off x="1578600" y="1911000"/>
              <a:ext cx="20124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" name="Google Shape;66;p13"/>
            <p:cNvSpPr txBox="1"/>
            <p:nvPr/>
          </p:nvSpPr>
          <p:spPr>
            <a:xfrm>
              <a:off x="1566600" y="1598400"/>
              <a:ext cx="164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00">
                  <a:solidFill>
                    <a:srgbClr val="3C3C3B"/>
                  </a:solidFill>
                  <a:latin typeface="Bitter"/>
                  <a:ea typeface="Bitter"/>
                  <a:cs typeface="Bitter"/>
                  <a:sym typeface="Bitter"/>
                </a:rPr>
                <a:t>12:00 PM</a:t>
              </a:r>
              <a:endParaRPr sz="1800">
                <a:solidFill>
                  <a:srgbClr val="3C3C3B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739800" y="2623200"/>
            <a:ext cx="6111000" cy="877200"/>
            <a:chOff x="739800" y="2623200"/>
            <a:chExt cx="6111000" cy="877200"/>
          </a:xfrm>
        </p:grpSpPr>
        <p:sp>
          <p:nvSpPr>
            <p:cNvPr id="68" name="Google Shape;68;p13"/>
            <p:cNvSpPr txBox="1"/>
            <p:nvPr/>
          </p:nvSpPr>
          <p:spPr>
            <a:xfrm>
              <a:off x="826200" y="2710200"/>
              <a:ext cx="864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3C3C3B"/>
                  </a:solidFill>
                  <a:latin typeface="Bitter"/>
                  <a:ea typeface="Bitter"/>
                  <a:cs typeface="Bitter"/>
                  <a:sym typeface="Bitter"/>
                </a:rPr>
                <a:t>Elisa:</a:t>
              </a:r>
              <a:endParaRPr sz="1600">
                <a:solidFill>
                  <a:srgbClr val="3C3C3B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cxnSp>
          <p:nvCxnSpPr>
            <p:cNvPr id="69" name="Google Shape;69;p13"/>
            <p:cNvCxnSpPr/>
            <p:nvPr/>
          </p:nvCxnSpPr>
          <p:spPr>
            <a:xfrm>
              <a:off x="826200" y="2937000"/>
              <a:ext cx="4806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0" name="Google Shape;70;p13"/>
            <p:cNvSpPr txBox="1"/>
            <p:nvPr/>
          </p:nvSpPr>
          <p:spPr>
            <a:xfrm>
              <a:off x="739800" y="2623200"/>
              <a:ext cx="61110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rgbClr val="3C3C3B"/>
                  </a:solidFill>
                  <a:latin typeface="Caveat"/>
                  <a:ea typeface="Caveat"/>
                  <a:cs typeface="Caveat"/>
                  <a:sym typeface="Caveat"/>
                </a:rPr>
                <a:t>	  Sed a dolor iaculis, accumsan tellus in, cursus leo. Nam quis ullamcorper urna. Sed in nulla justo. Nunc vitae imperdiet eros, a eleifend lacus. Proin quis porttitor justo, non </a:t>
              </a:r>
              <a:endParaRPr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rgbClr val="3C3C3B"/>
                  </a:solidFill>
                  <a:latin typeface="Caveat"/>
                  <a:ea typeface="Caveat"/>
                  <a:cs typeface="Caveat"/>
                  <a:sym typeface="Caveat"/>
                </a:rPr>
                <a:t>suscipit ligula.</a:t>
              </a:r>
              <a:endParaRPr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71" name="Google Shape;71;p13"/>
          <p:cNvGrpSpPr/>
          <p:nvPr/>
        </p:nvGrpSpPr>
        <p:grpSpPr>
          <a:xfrm>
            <a:off x="739800" y="3523500"/>
            <a:ext cx="6111000" cy="877200"/>
            <a:chOff x="739800" y="3523500"/>
            <a:chExt cx="6111000" cy="877200"/>
          </a:xfrm>
        </p:grpSpPr>
        <p:sp>
          <p:nvSpPr>
            <p:cNvPr id="72" name="Google Shape;72;p13"/>
            <p:cNvSpPr txBox="1"/>
            <p:nvPr/>
          </p:nvSpPr>
          <p:spPr>
            <a:xfrm>
              <a:off x="739800" y="3523500"/>
              <a:ext cx="61110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rgbClr val="3C3C3B"/>
                  </a:solidFill>
                  <a:latin typeface="Caveat"/>
                  <a:ea typeface="Caveat"/>
                  <a:cs typeface="Caveat"/>
                  <a:sym typeface="Caveat"/>
                </a:rPr>
                <a:t>	         Vestibulum a eros tincidunt, ultricies ante at, sodales purus. Proin </a:t>
              </a:r>
              <a:endParaRPr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rgbClr val="3C3C3B"/>
                  </a:solidFill>
                  <a:latin typeface="Caveat"/>
                  <a:ea typeface="Caveat"/>
                  <a:cs typeface="Caveat"/>
                  <a:sym typeface="Caveat"/>
                </a:rPr>
                <a:t>a nulla quis enim sollicitudin tempus quis vitae nisi. Suspendisse potenti. Morbi </a:t>
              </a:r>
              <a:endParaRPr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500">
                  <a:solidFill>
                    <a:srgbClr val="3C3C3B"/>
                  </a:solidFill>
                  <a:latin typeface="Caveat"/>
                  <a:ea typeface="Caveat"/>
                  <a:cs typeface="Caveat"/>
                  <a:sym typeface="Caveat"/>
                </a:rPr>
                <a:t>sed tempus est.</a:t>
              </a:r>
              <a:endParaRPr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826200" y="3610500"/>
              <a:ext cx="864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3C3C3B"/>
                  </a:solidFill>
                  <a:latin typeface="Bitter"/>
                  <a:ea typeface="Bitter"/>
                  <a:cs typeface="Bitter"/>
                  <a:sym typeface="Bitter"/>
                </a:rPr>
                <a:t>Proteins:</a:t>
              </a:r>
              <a:endParaRPr sz="1600">
                <a:solidFill>
                  <a:srgbClr val="3C3C3B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cxnSp>
          <p:nvCxnSpPr>
            <p:cNvPr id="74" name="Google Shape;74;p13"/>
            <p:cNvCxnSpPr/>
            <p:nvPr/>
          </p:nvCxnSpPr>
          <p:spPr>
            <a:xfrm>
              <a:off x="826200" y="3837300"/>
              <a:ext cx="8208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" name="Google Shape;75;p13"/>
          <p:cNvGrpSpPr/>
          <p:nvPr/>
        </p:nvGrpSpPr>
        <p:grpSpPr>
          <a:xfrm>
            <a:off x="713400" y="5184000"/>
            <a:ext cx="6128400" cy="246300"/>
            <a:chOff x="713400" y="5184000"/>
            <a:chExt cx="6128400" cy="246300"/>
          </a:xfrm>
        </p:grpSpPr>
        <p:sp>
          <p:nvSpPr>
            <p:cNvPr id="76" name="Google Shape;76;p13"/>
            <p:cNvSpPr txBox="1"/>
            <p:nvPr/>
          </p:nvSpPr>
          <p:spPr>
            <a:xfrm>
              <a:off x="713400" y="5184000"/>
              <a:ext cx="132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solidFill>
                    <a:srgbClr val="3C3C3B"/>
                  </a:solidFill>
                  <a:latin typeface="Bitter"/>
                  <a:ea typeface="Bitter"/>
                  <a:cs typeface="Bitter"/>
                  <a:sym typeface="Bitter"/>
                </a:rPr>
                <a:t>Observations</a:t>
              </a:r>
              <a:endParaRPr sz="1600">
                <a:solidFill>
                  <a:srgbClr val="3C3C3B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cxnSp>
          <p:nvCxnSpPr>
            <p:cNvPr id="77" name="Google Shape;77;p13"/>
            <p:cNvCxnSpPr/>
            <p:nvPr/>
          </p:nvCxnSpPr>
          <p:spPr>
            <a:xfrm>
              <a:off x="1981800" y="5419500"/>
              <a:ext cx="48600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" name="Google Shape;78;p13"/>
          <p:cNvSpPr/>
          <p:nvPr/>
        </p:nvSpPr>
        <p:spPr>
          <a:xfrm>
            <a:off x="729000" y="5637600"/>
            <a:ext cx="2937600" cy="2376000"/>
          </a:xfrm>
          <a:prstGeom prst="rect">
            <a:avLst/>
          </a:prstGeom>
          <a:noFill/>
          <a:ln cap="flat" cmpd="sng" w="19050">
            <a:solidFill>
              <a:srgbClr val="3C3C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3902400" y="5637600"/>
            <a:ext cx="2937600" cy="2376000"/>
          </a:xfrm>
          <a:prstGeom prst="rect">
            <a:avLst/>
          </a:prstGeom>
          <a:noFill/>
          <a:ln cap="flat" cmpd="sng" w="19050">
            <a:solidFill>
              <a:srgbClr val="3C3C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831600" y="5929200"/>
            <a:ext cx="2743200" cy="1857600"/>
            <a:chOff x="831600" y="5929200"/>
            <a:chExt cx="2743200" cy="1857600"/>
          </a:xfrm>
        </p:grpSpPr>
        <p:cxnSp>
          <p:nvCxnSpPr>
            <p:cNvPr id="81" name="Google Shape;81;p13"/>
            <p:cNvCxnSpPr/>
            <p:nvPr/>
          </p:nvCxnSpPr>
          <p:spPr>
            <a:xfrm>
              <a:off x="831600" y="59292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831600" y="61614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831600" y="63936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831600" y="66258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831600" y="68580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831600" y="70902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831600" y="73224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831600" y="75546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831600" y="7786800"/>
              <a:ext cx="2743200" cy="0"/>
            </a:xfrm>
            <a:prstGeom prst="straightConnector1">
              <a:avLst/>
            </a:prstGeom>
            <a:noFill/>
            <a:ln cap="flat" cmpd="sng" w="9525">
              <a:solidFill>
                <a:srgbClr val="3C3C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3"/>
          <p:cNvSpPr txBox="1"/>
          <p:nvPr/>
        </p:nvSpPr>
        <p:spPr>
          <a:xfrm>
            <a:off x="817800" y="5724000"/>
            <a:ext cx="2743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rPr>
              <a:t>Eros tincidunt, ultricies ante at, </a:t>
            </a:r>
            <a:endParaRPr sz="1500">
              <a:solidFill>
                <a:srgbClr val="3C3C3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rPr>
              <a:t>sodales purus. Proin a nulla quis enim</a:t>
            </a:r>
            <a:endParaRPr sz="1500">
              <a:solidFill>
                <a:srgbClr val="3C3C3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rPr>
              <a:t> sollicitudin tempus vitae nisi. </a:t>
            </a:r>
            <a:endParaRPr sz="1500">
              <a:solidFill>
                <a:srgbClr val="3C3C3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rPr>
              <a:t>Suspendisse potenti. Morbi sed </a:t>
            </a:r>
            <a:endParaRPr sz="1500">
              <a:solidFill>
                <a:srgbClr val="3C3C3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3C3C3B"/>
                </a:solidFill>
                <a:latin typeface="Caveat"/>
                <a:ea typeface="Caveat"/>
                <a:cs typeface="Caveat"/>
                <a:sym typeface="Caveat"/>
              </a:rPr>
              <a:t>tempus est.</a:t>
            </a:r>
            <a:endParaRPr sz="1500">
              <a:solidFill>
                <a:srgbClr val="3C3C3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4021200" y="5929200"/>
            <a:ext cx="2743200" cy="1857600"/>
            <a:chOff x="831600" y="5929200"/>
            <a:chExt cx="2743200" cy="1857600"/>
          </a:xfrm>
        </p:grpSpPr>
        <p:cxnSp>
          <p:nvCxnSpPr>
            <p:cNvPr id="92" name="Google Shape;92;p13"/>
            <p:cNvCxnSpPr/>
            <p:nvPr/>
          </p:nvCxnSpPr>
          <p:spPr>
            <a:xfrm>
              <a:off x="831600" y="59292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831600" y="61614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831600" y="63936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831600" y="66258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/>
            <p:nvPr/>
          </p:nvCxnSpPr>
          <p:spPr>
            <a:xfrm>
              <a:off x="831600" y="68580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831600" y="70902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831600" y="73224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831600" y="75546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3"/>
            <p:cNvCxnSpPr/>
            <p:nvPr/>
          </p:nvCxnSpPr>
          <p:spPr>
            <a:xfrm>
              <a:off x="831600" y="7786800"/>
              <a:ext cx="2743200" cy="0"/>
            </a:xfrm>
            <a:prstGeom prst="straightConnector1">
              <a:avLst/>
            </a:prstGeom>
            <a:noFill/>
            <a:ln cap="flat" cmpd="sng" w="19050">
              <a:solidFill>
                <a:srgbClr val="3C3C3B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101" name="Google Shape;101;p13"/>
          <p:cNvSpPr/>
          <p:nvPr/>
        </p:nvSpPr>
        <p:spPr>
          <a:xfrm>
            <a:off x="729000" y="8224200"/>
            <a:ext cx="6111000" cy="1765800"/>
          </a:xfrm>
          <a:prstGeom prst="rect">
            <a:avLst/>
          </a:prstGeom>
          <a:noFill/>
          <a:ln cap="flat" cmpd="sng" w="19050">
            <a:solidFill>
              <a:srgbClr val="3C3C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450" y="131417"/>
            <a:ext cx="510075" cy="536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3"/>
          <p:cNvGrpSpPr/>
          <p:nvPr/>
        </p:nvGrpSpPr>
        <p:grpSpPr>
          <a:xfrm>
            <a:off x="2375925" y="0"/>
            <a:ext cx="1992675" cy="588600"/>
            <a:chOff x="2375925" y="0"/>
            <a:chExt cx="1992675" cy="588600"/>
          </a:xfrm>
        </p:grpSpPr>
        <p:pic>
          <p:nvPicPr>
            <p:cNvPr id="104" name="Google Shape;10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85825" y="155525"/>
              <a:ext cx="185399" cy="175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3"/>
            <p:cNvPicPr preferRelativeResize="0"/>
            <p:nvPr/>
          </p:nvPicPr>
          <p:blipFill rotWithShape="1">
            <a:blip r:embed="rId5">
              <a:alphaModFix/>
            </a:blip>
            <a:srcRect b="0" l="0" r="0" t="44419"/>
            <a:stretch/>
          </p:blipFill>
          <p:spPr>
            <a:xfrm>
              <a:off x="2375925" y="0"/>
              <a:ext cx="1992675" cy="588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7323" y="155523"/>
            <a:ext cx="510075" cy="584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3"/>
          <p:cNvGrpSpPr/>
          <p:nvPr/>
        </p:nvGrpSpPr>
        <p:grpSpPr>
          <a:xfrm>
            <a:off x="-2475" y="2164300"/>
            <a:ext cx="510075" cy="4699100"/>
            <a:chOff x="-2475" y="2164300"/>
            <a:chExt cx="510075" cy="4699100"/>
          </a:xfrm>
        </p:grpSpPr>
        <p:pic>
          <p:nvPicPr>
            <p:cNvPr id="108" name="Google Shape;108;p13"/>
            <p:cNvPicPr preferRelativeResize="0"/>
            <p:nvPr/>
          </p:nvPicPr>
          <p:blipFill rotWithShape="1">
            <a:blip r:embed="rId7">
              <a:alphaModFix/>
            </a:blip>
            <a:srcRect b="0" l="54404" r="0" t="0"/>
            <a:stretch/>
          </p:blipFill>
          <p:spPr>
            <a:xfrm>
              <a:off x="-2475" y="2164300"/>
              <a:ext cx="510075" cy="4314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25873" y="6364875"/>
              <a:ext cx="281650" cy="4985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0" name="Google Shape;110;p13"/>
          <p:cNvPicPr preferRelativeResize="0"/>
          <p:nvPr/>
        </p:nvPicPr>
        <p:blipFill>
          <a:blip r:embed="rId9">
            <a:alphaModFix amt="60000"/>
          </a:blip>
          <a:stretch>
            <a:fillRect/>
          </a:stretch>
        </p:blipFill>
        <p:spPr>
          <a:xfrm>
            <a:off x="3181775" y="8489400"/>
            <a:ext cx="1340987" cy="11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025" y="9753725"/>
            <a:ext cx="572775" cy="77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3"/>
          <p:cNvGrpSpPr/>
          <p:nvPr/>
        </p:nvGrpSpPr>
        <p:grpSpPr>
          <a:xfrm>
            <a:off x="1463250" y="10239450"/>
            <a:ext cx="3639749" cy="452925"/>
            <a:chOff x="1463250" y="10239450"/>
            <a:chExt cx="3639749" cy="452925"/>
          </a:xfrm>
        </p:grpSpPr>
        <p:pic>
          <p:nvPicPr>
            <p:cNvPr id="113" name="Google Shape;113;p1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463250" y="10330199"/>
              <a:ext cx="220300" cy="20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3"/>
            <p:cNvPicPr preferRelativeResize="0"/>
            <p:nvPr/>
          </p:nvPicPr>
          <p:blipFill rotWithShape="1">
            <a:blip r:embed="rId12">
              <a:alphaModFix/>
            </a:blip>
            <a:srcRect b="61738" l="0" r="0" t="0"/>
            <a:stretch/>
          </p:blipFill>
          <p:spPr>
            <a:xfrm>
              <a:off x="2187650" y="10239450"/>
              <a:ext cx="2915349" cy="4529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" name="Google Shape;115;p13"/>
          <p:cNvGrpSpPr/>
          <p:nvPr/>
        </p:nvGrpSpPr>
        <p:grpSpPr>
          <a:xfrm>
            <a:off x="5841923" y="8849400"/>
            <a:ext cx="1570844" cy="1659749"/>
            <a:chOff x="5841923" y="8849400"/>
            <a:chExt cx="1570844" cy="1659749"/>
          </a:xfrm>
        </p:grpSpPr>
        <p:pic>
          <p:nvPicPr>
            <p:cNvPr id="116" name="Google Shape;116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5841923" y="8865600"/>
              <a:ext cx="1439673" cy="1643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247145" y="8849400"/>
              <a:ext cx="165621" cy="1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118;p13"/>
          <p:cNvGrpSpPr/>
          <p:nvPr/>
        </p:nvGrpSpPr>
        <p:grpSpPr>
          <a:xfrm>
            <a:off x="7012200" y="3457925"/>
            <a:ext cx="547800" cy="3815050"/>
            <a:chOff x="7012200" y="3457925"/>
            <a:chExt cx="547800" cy="3815050"/>
          </a:xfrm>
        </p:grpSpPr>
        <p:pic>
          <p:nvPicPr>
            <p:cNvPr id="119" name="Google Shape;119;p13"/>
            <p:cNvPicPr preferRelativeResize="0"/>
            <p:nvPr/>
          </p:nvPicPr>
          <p:blipFill rotWithShape="1">
            <a:blip r:embed="rId15">
              <a:alphaModFix/>
            </a:blip>
            <a:srcRect b="0" l="0" r="35014" t="0"/>
            <a:stretch/>
          </p:blipFill>
          <p:spPr>
            <a:xfrm>
              <a:off x="7119000" y="4715625"/>
              <a:ext cx="441000" cy="25573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0" name="Google Shape;120;p13"/>
            <p:cNvGrpSpPr/>
            <p:nvPr/>
          </p:nvGrpSpPr>
          <p:grpSpPr>
            <a:xfrm>
              <a:off x="7012200" y="3457925"/>
              <a:ext cx="351375" cy="687175"/>
              <a:chOff x="7012200" y="3457925"/>
              <a:chExt cx="351375" cy="687175"/>
            </a:xfrm>
          </p:grpSpPr>
          <p:pic>
            <p:nvPicPr>
              <p:cNvPr id="121" name="Google Shape;121;p13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7012200" y="3793725"/>
                <a:ext cx="351375" cy="351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p13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7118992" y="3457925"/>
                <a:ext cx="203400" cy="193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