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  <p:embeddedFont>
      <p:font typeface="Mrs Saint Delafield"/>
      <p:regular r:id="rId11"/>
    </p:embeddedFont>
    <p:embeddedFont>
      <p:font typeface="Dancing Script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rsSaintDelafield-regular.fntdata"/><Relationship Id="rId10" Type="http://schemas.openxmlformats.org/officeDocument/2006/relationships/font" Target="fonts/PlayfairDisplay-boldItalic.fntdata"/><Relationship Id="rId13" Type="http://schemas.openxmlformats.org/officeDocument/2006/relationships/font" Target="fonts/DancingScript-bold.fntdata"/><Relationship Id="rId12" Type="http://schemas.openxmlformats.org/officeDocument/2006/relationships/font" Target="fonts/DancingScrip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4572000" cy="6400800"/>
          </a:xfrm>
          <a:prstGeom prst="rect">
            <a:avLst/>
          </a:prstGeom>
          <a:solidFill>
            <a:srgbClr val="FEFA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FAF6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0" y="313"/>
            <a:ext cx="4571999" cy="640017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216000" y="255300"/>
            <a:ext cx="4140000" cy="5890200"/>
          </a:xfrm>
          <a:prstGeom prst="rect">
            <a:avLst/>
          </a:prstGeom>
          <a:noFill/>
          <a:ln cap="flat" cmpd="sng" w="38100">
            <a:solidFill>
              <a:srgbClr val="F6B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817800" y="461669"/>
            <a:ext cx="2936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743D5A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Alison &amp; Frank </a:t>
            </a:r>
            <a:endParaRPr sz="2100">
              <a:solidFill>
                <a:srgbClr val="743D5A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10650" y="803195"/>
            <a:ext cx="3350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Wedding  Day</a:t>
            </a:r>
            <a:endParaRPr sz="3400">
              <a:solidFill>
                <a:srgbClr val="6C3D5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10650" y="1776604"/>
            <a:ext cx="3350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May 22nd 2025. 7:00 pm</a:t>
            </a:r>
            <a:endParaRPr>
              <a:solidFill>
                <a:srgbClr val="6C3D5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046850" y="1268623"/>
            <a:ext cx="24783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6C3D5B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Timeline</a:t>
            </a:r>
            <a:endParaRPr sz="3100">
              <a:solidFill>
                <a:srgbClr val="6C3D5B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  <p:cxnSp>
        <p:nvCxnSpPr>
          <p:cNvPr id="61" name="Google Shape;61;p13"/>
          <p:cNvCxnSpPr/>
          <p:nvPr/>
        </p:nvCxnSpPr>
        <p:spPr>
          <a:xfrm>
            <a:off x="2002800" y="2151618"/>
            <a:ext cx="0" cy="3657000"/>
          </a:xfrm>
          <a:prstGeom prst="straightConnector1">
            <a:avLst/>
          </a:prstGeom>
          <a:noFill/>
          <a:ln cap="flat" cmpd="sng" w="9525">
            <a:solidFill>
              <a:srgbClr val="6C3D5B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2" name="Google Shape;62;p13"/>
          <p:cNvGrpSpPr/>
          <p:nvPr/>
        </p:nvGrpSpPr>
        <p:grpSpPr>
          <a:xfrm>
            <a:off x="1199457" y="2121871"/>
            <a:ext cx="2450978" cy="138604"/>
            <a:chOff x="1199457" y="2121871"/>
            <a:chExt cx="2450978" cy="138604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7:00 am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Hair &amp; Makeup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1199457" y="2299721"/>
            <a:ext cx="2450978" cy="138604"/>
            <a:chOff x="1199457" y="2121871"/>
            <a:chExt cx="2450978" cy="138604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1:00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Everyone gets dressed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1199457" y="2477571"/>
            <a:ext cx="2450978" cy="138604"/>
            <a:chOff x="1199457" y="2121871"/>
            <a:chExt cx="2450978" cy="138604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2:00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First Look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1199457" y="2655421"/>
            <a:ext cx="2450978" cy="138604"/>
            <a:chOff x="1199457" y="2121871"/>
            <a:chExt cx="2450978" cy="138604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2:15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Couple Portraits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1199457" y="2833272"/>
            <a:ext cx="2450978" cy="138604"/>
            <a:chOff x="1199457" y="2121871"/>
            <a:chExt cx="2450978" cy="138604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2:30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Travel to Ceremony venue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1199457" y="3011122"/>
            <a:ext cx="2450978" cy="138604"/>
            <a:chOff x="1199457" y="2121871"/>
            <a:chExt cx="2450978" cy="138604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2:45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Ceremony begins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1199457" y="3188972"/>
            <a:ext cx="2450978" cy="138604"/>
            <a:chOff x="1199457" y="2121871"/>
            <a:chExt cx="2450978" cy="138604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3:15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Travel to Reception venue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1199457" y="3366822"/>
            <a:ext cx="2450978" cy="138604"/>
            <a:chOff x="1199457" y="2121871"/>
            <a:chExt cx="2450978" cy="138604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4:00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Cocktail Hour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1199457" y="3544673"/>
            <a:ext cx="2450978" cy="138604"/>
            <a:chOff x="1199457" y="2121871"/>
            <a:chExt cx="2450978" cy="138604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4:30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Reception begins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1199457" y="3722523"/>
            <a:ext cx="2450978" cy="138604"/>
            <a:chOff x="1199457" y="2121871"/>
            <a:chExt cx="2450978" cy="138604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5:00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Wedding party entrance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1199457" y="3900373"/>
            <a:ext cx="2450978" cy="138604"/>
            <a:chOff x="1199457" y="2121871"/>
            <a:chExt cx="2450978" cy="138604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6:00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First Dance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1199457" y="4078224"/>
            <a:ext cx="2450978" cy="138604"/>
            <a:chOff x="1199457" y="2121871"/>
            <a:chExt cx="2450978" cy="138604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6:10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Dinner Blessing &amp; Service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1199457" y="4256074"/>
            <a:ext cx="2450978" cy="138604"/>
            <a:chOff x="1199457" y="2121871"/>
            <a:chExt cx="2450978" cy="138604"/>
          </a:xfrm>
        </p:grpSpPr>
        <p:sp>
          <p:nvSpPr>
            <p:cNvPr id="99" name="Google Shape;99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6:15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Sunset Photos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1199457" y="4433924"/>
            <a:ext cx="2450978" cy="138604"/>
            <a:chOff x="1199457" y="2121871"/>
            <a:chExt cx="2450978" cy="138604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6:25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Toasts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1199457" y="4611774"/>
            <a:ext cx="2450978" cy="138604"/>
            <a:chOff x="1199457" y="2121871"/>
            <a:chExt cx="2450978" cy="138604"/>
          </a:xfrm>
        </p:grpSpPr>
        <p:sp>
          <p:nvSpPr>
            <p:cNvPr id="105" name="Google Shape;105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6:30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Family dances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1199457" y="4789625"/>
            <a:ext cx="2450978" cy="138604"/>
            <a:chOff x="1199457" y="2121871"/>
            <a:chExt cx="2450978" cy="138604"/>
          </a:xfrm>
        </p:grpSpPr>
        <p:sp>
          <p:nvSpPr>
            <p:cNvPr id="108" name="Google Shape;108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6:45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Cake cutting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10" name="Google Shape;110;p13"/>
          <p:cNvGrpSpPr/>
          <p:nvPr/>
        </p:nvGrpSpPr>
        <p:grpSpPr>
          <a:xfrm>
            <a:off x="1199457" y="4967475"/>
            <a:ext cx="2450978" cy="138604"/>
            <a:chOff x="1199457" y="2121871"/>
            <a:chExt cx="2450978" cy="138604"/>
          </a:xfrm>
        </p:grpSpPr>
        <p:sp>
          <p:nvSpPr>
            <p:cNvPr id="111" name="Google Shape;111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7:00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Dance floor open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1199457" y="5145325"/>
            <a:ext cx="2450978" cy="138604"/>
            <a:chOff x="1199457" y="2121871"/>
            <a:chExt cx="2450978" cy="138604"/>
          </a:xfrm>
        </p:grpSpPr>
        <p:sp>
          <p:nvSpPr>
            <p:cNvPr id="114" name="Google Shape;114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7:30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Bouquet toss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1199457" y="5323176"/>
            <a:ext cx="2450978" cy="138604"/>
            <a:chOff x="1199457" y="2121871"/>
            <a:chExt cx="2450978" cy="138604"/>
          </a:xfrm>
        </p:grpSpPr>
        <p:sp>
          <p:nvSpPr>
            <p:cNvPr id="117" name="Google Shape;117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8:00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Party</a:t>
              </a: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 Time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19" name="Google Shape;119;p13"/>
          <p:cNvGrpSpPr/>
          <p:nvPr/>
        </p:nvGrpSpPr>
        <p:grpSpPr>
          <a:xfrm>
            <a:off x="1199457" y="5501026"/>
            <a:ext cx="2450978" cy="138604"/>
            <a:chOff x="1199457" y="2121871"/>
            <a:chExt cx="2450978" cy="138604"/>
          </a:xfrm>
        </p:grpSpPr>
        <p:sp>
          <p:nvSpPr>
            <p:cNvPr id="120" name="Google Shape;120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8:45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Last Dance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1199457" y="5678876"/>
            <a:ext cx="2450978" cy="138604"/>
            <a:chOff x="1199457" y="2121871"/>
            <a:chExt cx="2450978" cy="138604"/>
          </a:xfrm>
        </p:grpSpPr>
        <p:sp>
          <p:nvSpPr>
            <p:cNvPr id="123" name="Google Shape;123;p13"/>
            <p:cNvSpPr txBox="1"/>
            <p:nvPr/>
          </p:nvSpPr>
          <p:spPr>
            <a:xfrm>
              <a:off x="1199457" y="2121871"/>
              <a:ext cx="591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9:00 pm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2224235" y="2121875"/>
              <a:ext cx="1426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Reception ends</a:t>
              </a:r>
              <a:endParaRPr sz="9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125" name="Google Shape;125;p13"/>
          <p:cNvGrpSpPr/>
          <p:nvPr/>
        </p:nvGrpSpPr>
        <p:grpSpPr>
          <a:xfrm>
            <a:off x="2" y="0"/>
            <a:ext cx="4571998" cy="1719250"/>
            <a:chOff x="2" y="0"/>
            <a:chExt cx="4571998" cy="1719250"/>
          </a:xfrm>
        </p:grpSpPr>
        <p:pic>
          <p:nvPicPr>
            <p:cNvPr id="126" name="Google Shape;126;p13"/>
            <p:cNvPicPr preferRelativeResize="0"/>
            <p:nvPr/>
          </p:nvPicPr>
          <p:blipFill rotWithShape="1">
            <a:blip r:embed="rId4">
              <a:alphaModFix/>
            </a:blip>
            <a:srcRect b="37265" l="6496" r="32790" t="20320"/>
            <a:stretch/>
          </p:blipFill>
          <p:spPr>
            <a:xfrm flipH="1" rot="5400000">
              <a:off x="-259024" y="259026"/>
              <a:ext cx="1719250" cy="12011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13"/>
            <p:cNvPicPr preferRelativeResize="0"/>
            <p:nvPr/>
          </p:nvPicPr>
          <p:blipFill rotWithShape="1">
            <a:blip r:embed="rId4">
              <a:alphaModFix/>
            </a:blip>
            <a:srcRect b="37265" l="6496" r="32790" t="20320"/>
            <a:stretch/>
          </p:blipFill>
          <p:spPr>
            <a:xfrm rot="-5400000">
              <a:off x="3111776" y="259026"/>
              <a:ext cx="1719250" cy="120119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8" name="Google Shape;128;p13"/>
          <p:cNvGrpSpPr/>
          <p:nvPr/>
        </p:nvGrpSpPr>
        <p:grpSpPr>
          <a:xfrm>
            <a:off x="-1" y="4681550"/>
            <a:ext cx="4572001" cy="1719250"/>
            <a:chOff x="-1" y="4681550"/>
            <a:chExt cx="4572001" cy="1719250"/>
          </a:xfrm>
        </p:grpSpPr>
        <p:pic>
          <p:nvPicPr>
            <p:cNvPr id="129" name="Google Shape;129;p13"/>
            <p:cNvPicPr preferRelativeResize="0"/>
            <p:nvPr/>
          </p:nvPicPr>
          <p:blipFill rotWithShape="1">
            <a:blip r:embed="rId4">
              <a:alphaModFix/>
            </a:blip>
            <a:srcRect b="39598" l="3221" r="48766" t="24065"/>
            <a:stretch/>
          </p:blipFill>
          <p:spPr>
            <a:xfrm rot="5400000">
              <a:off x="-209038" y="4890587"/>
              <a:ext cx="1719250" cy="13011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3"/>
            <p:cNvPicPr preferRelativeResize="0"/>
            <p:nvPr/>
          </p:nvPicPr>
          <p:blipFill rotWithShape="1">
            <a:blip r:embed="rId4">
              <a:alphaModFix/>
            </a:blip>
            <a:srcRect b="39598" l="3221" r="48766" t="24065"/>
            <a:stretch/>
          </p:blipFill>
          <p:spPr>
            <a:xfrm flipH="1" rot="-5400000">
              <a:off x="3061787" y="4890587"/>
              <a:ext cx="1719250" cy="13011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