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6400800" cx="4572000"/>
  <p:notesSz cx="6858000" cy="9144000"/>
  <p:embeddedFontLst>
    <p:embeddedFont>
      <p:font typeface="Playfair Display"/>
      <p:regular r:id="rId7"/>
      <p:bold r:id="rId8"/>
      <p:italic r:id="rId9"/>
      <p:boldItalic r:id="rId10"/>
    </p:embeddedFont>
    <p:embeddedFont>
      <p:font typeface="Mrs Saint Delafield"/>
      <p:regular r:id="rId11"/>
    </p:embeddedFont>
    <p:embeddedFont>
      <p:font typeface="Dancing Script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016">
          <p15:clr>
            <a:srgbClr val="747775"/>
          </p15:clr>
        </p15:guide>
        <p15:guide id="2" pos="14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16" orient="horz"/>
        <p:guide pos="14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rsSaintDelafield-regular.fntdata"/><Relationship Id="rId10" Type="http://schemas.openxmlformats.org/officeDocument/2006/relationships/font" Target="fonts/PlayfairDisplay-boldItalic.fntdata"/><Relationship Id="rId13" Type="http://schemas.openxmlformats.org/officeDocument/2006/relationships/font" Target="fonts/DancingScript-bold.fntdata"/><Relationship Id="rId12" Type="http://schemas.openxmlformats.org/officeDocument/2006/relationships/font" Target="fonts/DancingScrip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layfairDispl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fairDisplay-regular.fntdata"/><Relationship Id="rId8" Type="http://schemas.openxmlformats.org/officeDocument/2006/relationships/font" Target="fonts/PlayfairDis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55854" y="926582"/>
            <a:ext cx="4260300" cy="25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55850" y="3526911"/>
            <a:ext cx="4260300" cy="9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55850" y="2676613"/>
            <a:ext cx="4260300" cy="10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5585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41620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55850" y="691413"/>
            <a:ext cx="1404000" cy="94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55850" y="1729280"/>
            <a:ext cx="1404000" cy="39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45125" y="560187"/>
            <a:ext cx="3183900" cy="509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286000" y="-156"/>
            <a:ext cx="2286000" cy="640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32750" y="1534618"/>
            <a:ext cx="2022600" cy="18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32750" y="3488271"/>
            <a:ext cx="2022600" cy="15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469750" y="901071"/>
            <a:ext cx="1918500" cy="45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55850" y="5264716"/>
            <a:ext cx="2999400" cy="75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55850" y="1376511"/>
            <a:ext cx="4260300" cy="244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55850" y="3922769"/>
            <a:ext cx="4260300" cy="16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4572000" cy="6400800"/>
          </a:xfrm>
          <a:prstGeom prst="rect">
            <a:avLst/>
          </a:prstGeom>
          <a:solidFill>
            <a:srgbClr val="FEFA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EFAF6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0" y="313"/>
            <a:ext cx="4571999" cy="640017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216000" y="255300"/>
            <a:ext cx="4140000" cy="5890200"/>
          </a:xfrm>
          <a:prstGeom prst="rect">
            <a:avLst/>
          </a:prstGeom>
          <a:noFill/>
          <a:ln cap="flat" cmpd="sng" w="38100">
            <a:solidFill>
              <a:srgbClr val="F6B2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" name="Google Shape;57;p13"/>
          <p:cNvGrpSpPr/>
          <p:nvPr/>
        </p:nvGrpSpPr>
        <p:grpSpPr>
          <a:xfrm>
            <a:off x="0" y="-299"/>
            <a:ext cx="4592400" cy="6404154"/>
            <a:chOff x="0" y="-299"/>
            <a:chExt cx="4592400" cy="6404154"/>
          </a:xfrm>
        </p:grpSpPr>
        <p:pic>
          <p:nvPicPr>
            <p:cNvPr id="58" name="Google Shape;58;p13"/>
            <p:cNvPicPr preferRelativeResize="0"/>
            <p:nvPr/>
          </p:nvPicPr>
          <p:blipFill rotWithShape="1">
            <a:blip r:embed="rId4">
              <a:alphaModFix/>
            </a:blip>
            <a:srcRect b="12335" l="40693" r="12969" t="49941"/>
            <a:stretch/>
          </p:blipFill>
          <p:spPr>
            <a:xfrm>
              <a:off x="0" y="-299"/>
              <a:ext cx="3019100" cy="24580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 rotWithShape="1">
            <a:blip r:embed="rId4">
              <a:alphaModFix/>
            </a:blip>
            <a:srcRect b="-1905" l="48149" r="8620" t="43800"/>
            <a:stretch/>
          </p:blipFill>
          <p:spPr>
            <a:xfrm rot="10800000">
              <a:off x="1663125" y="2465853"/>
              <a:ext cx="2929275" cy="393800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0" name="Google Shape;60;p13"/>
          <p:cNvGrpSpPr/>
          <p:nvPr/>
        </p:nvGrpSpPr>
        <p:grpSpPr>
          <a:xfrm>
            <a:off x="596477" y="978048"/>
            <a:ext cx="3677352" cy="2363288"/>
            <a:chOff x="596477" y="851162"/>
            <a:chExt cx="3677352" cy="2363288"/>
          </a:xfrm>
        </p:grpSpPr>
        <p:sp>
          <p:nvSpPr>
            <p:cNvPr id="61" name="Google Shape;61;p13"/>
            <p:cNvSpPr txBox="1"/>
            <p:nvPr/>
          </p:nvSpPr>
          <p:spPr>
            <a:xfrm>
              <a:off x="928828" y="1952350"/>
              <a:ext cx="3345000" cy="126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200">
                  <a:solidFill>
                    <a:srgbClr val="743D5A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Date</a:t>
              </a:r>
              <a:endParaRPr sz="8200">
                <a:solidFill>
                  <a:srgbClr val="743D5A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596477" y="851162"/>
              <a:ext cx="3345000" cy="126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200">
                  <a:solidFill>
                    <a:srgbClr val="743D5A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Save</a:t>
              </a:r>
              <a:endParaRPr sz="8200">
                <a:solidFill>
                  <a:srgbClr val="743D5A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882798" y="1923650"/>
              <a:ext cx="9387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800">
                  <a:solidFill>
                    <a:srgbClr val="743D5A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The</a:t>
              </a:r>
              <a:endParaRPr sz="3800">
                <a:solidFill>
                  <a:srgbClr val="743D5A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sp>
        <p:nvSpPr>
          <p:cNvPr id="64" name="Google Shape;64;p13"/>
          <p:cNvSpPr txBox="1"/>
          <p:nvPr/>
        </p:nvSpPr>
        <p:spPr>
          <a:xfrm>
            <a:off x="610650" y="3273395"/>
            <a:ext cx="3350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Alison &amp; Frank </a:t>
            </a:r>
            <a:endParaRPr sz="2400">
              <a:solidFill>
                <a:srgbClr val="6C3D5B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1046850" y="3650623"/>
            <a:ext cx="2478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6C3D5B"/>
                </a:solidFill>
                <a:latin typeface="Mrs Saint Delafield"/>
                <a:ea typeface="Mrs Saint Delafield"/>
                <a:cs typeface="Mrs Saint Delafield"/>
                <a:sym typeface="Mrs Saint Delafield"/>
              </a:rPr>
              <a:t>are getting married</a:t>
            </a:r>
            <a:endParaRPr sz="2200">
              <a:solidFill>
                <a:srgbClr val="6C3D5B"/>
              </a:solidFill>
              <a:latin typeface="Mrs Saint Delafield"/>
              <a:ea typeface="Mrs Saint Delafield"/>
              <a:cs typeface="Mrs Saint Delafield"/>
              <a:sym typeface="Mrs Saint Delafield"/>
            </a:endParaRPr>
          </a:p>
        </p:txBody>
      </p:sp>
      <p:grpSp>
        <p:nvGrpSpPr>
          <p:cNvPr id="66" name="Google Shape;66;p13"/>
          <p:cNvGrpSpPr/>
          <p:nvPr/>
        </p:nvGrpSpPr>
        <p:grpSpPr>
          <a:xfrm>
            <a:off x="1018825" y="4043339"/>
            <a:ext cx="2534350" cy="585000"/>
            <a:chOff x="1018825" y="4043339"/>
            <a:chExt cx="2534350" cy="585000"/>
          </a:xfrm>
        </p:grpSpPr>
        <p:grpSp>
          <p:nvGrpSpPr>
            <p:cNvPr id="67" name="Google Shape;67;p13"/>
            <p:cNvGrpSpPr/>
            <p:nvPr/>
          </p:nvGrpSpPr>
          <p:grpSpPr>
            <a:xfrm>
              <a:off x="1018825" y="4188793"/>
              <a:ext cx="2534350" cy="403975"/>
              <a:chOff x="926975" y="4188793"/>
              <a:chExt cx="2534350" cy="403975"/>
            </a:xfrm>
          </p:grpSpPr>
          <p:grpSp>
            <p:nvGrpSpPr>
              <p:cNvPr id="68" name="Google Shape;68;p13"/>
              <p:cNvGrpSpPr/>
              <p:nvPr/>
            </p:nvGrpSpPr>
            <p:grpSpPr>
              <a:xfrm>
                <a:off x="926975" y="4188793"/>
                <a:ext cx="927000" cy="403975"/>
                <a:chOff x="926975" y="4188793"/>
                <a:chExt cx="927000" cy="403975"/>
              </a:xfrm>
            </p:grpSpPr>
            <p:cxnSp>
              <p:nvCxnSpPr>
                <p:cNvPr id="69" name="Google Shape;69;p13"/>
                <p:cNvCxnSpPr/>
                <p:nvPr/>
              </p:nvCxnSpPr>
              <p:spPr>
                <a:xfrm>
                  <a:off x="1007825" y="4188793"/>
                  <a:ext cx="7653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743D5A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0" name="Google Shape;70;p13"/>
                <p:cNvCxnSpPr/>
                <p:nvPr/>
              </p:nvCxnSpPr>
              <p:spPr>
                <a:xfrm>
                  <a:off x="1012043" y="4592768"/>
                  <a:ext cx="7653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743D5A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71" name="Google Shape;71;p13"/>
                <p:cNvSpPr txBox="1"/>
                <p:nvPr/>
              </p:nvSpPr>
              <p:spPr>
                <a:xfrm>
                  <a:off x="926975" y="4239803"/>
                  <a:ext cx="9270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6C3D5B"/>
                      </a:solidFill>
                      <a:latin typeface="Playfair Display"/>
                      <a:ea typeface="Playfair Display"/>
                      <a:cs typeface="Playfair Display"/>
                      <a:sym typeface="Playfair Display"/>
                    </a:rPr>
                    <a:t>May</a:t>
                  </a:r>
                  <a:endParaRPr sz="1800">
                    <a:solidFill>
                      <a:srgbClr val="6C3D5B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endParaRPr>
                </a:p>
              </p:txBody>
            </p:sp>
          </p:grpSp>
          <p:grpSp>
            <p:nvGrpSpPr>
              <p:cNvPr id="72" name="Google Shape;72;p13"/>
              <p:cNvGrpSpPr/>
              <p:nvPr/>
            </p:nvGrpSpPr>
            <p:grpSpPr>
              <a:xfrm>
                <a:off x="2534325" y="4188793"/>
                <a:ext cx="927000" cy="403975"/>
                <a:chOff x="926975" y="4188793"/>
                <a:chExt cx="927000" cy="403975"/>
              </a:xfrm>
            </p:grpSpPr>
            <p:cxnSp>
              <p:nvCxnSpPr>
                <p:cNvPr id="73" name="Google Shape;73;p13"/>
                <p:cNvCxnSpPr/>
                <p:nvPr/>
              </p:nvCxnSpPr>
              <p:spPr>
                <a:xfrm>
                  <a:off x="1007825" y="4188793"/>
                  <a:ext cx="7653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743D5A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" name="Google Shape;74;p13"/>
                <p:cNvCxnSpPr/>
                <p:nvPr/>
              </p:nvCxnSpPr>
              <p:spPr>
                <a:xfrm>
                  <a:off x="1012043" y="4592768"/>
                  <a:ext cx="7653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743D5A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75" name="Google Shape;75;p13"/>
                <p:cNvSpPr txBox="1"/>
                <p:nvPr/>
              </p:nvSpPr>
              <p:spPr>
                <a:xfrm>
                  <a:off x="926975" y="4239803"/>
                  <a:ext cx="9270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800">
                      <a:solidFill>
                        <a:srgbClr val="6C3D5B"/>
                      </a:solidFill>
                      <a:latin typeface="Playfair Display"/>
                      <a:ea typeface="Playfair Display"/>
                      <a:cs typeface="Playfair Display"/>
                      <a:sym typeface="Playfair Display"/>
                    </a:rPr>
                    <a:t>2025</a:t>
                  </a:r>
                  <a:endParaRPr sz="1800">
                    <a:solidFill>
                      <a:srgbClr val="6C3D5B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endParaRPr>
                </a:p>
              </p:txBody>
            </p:sp>
          </p:grpSp>
        </p:grpSp>
        <p:sp>
          <p:nvSpPr>
            <p:cNvPr id="76" name="Google Shape;76;p13"/>
            <p:cNvSpPr txBox="1"/>
            <p:nvPr/>
          </p:nvSpPr>
          <p:spPr>
            <a:xfrm>
              <a:off x="1822500" y="4043339"/>
              <a:ext cx="9270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800">
                  <a:solidFill>
                    <a:srgbClr val="6C3D5B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22</a:t>
              </a:r>
              <a:endParaRPr b="1" sz="38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sp>
        <p:nvSpPr>
          <p:cNvPr id="77" name="Google Shape;77;p13"/>
          <p:cNvSpPr txBox="1"/>
          <p:nvPr/>
        </p:nvSpPr>
        <p:spPr>
          <a:xfrm>
            <a:off x="610650" y="4757425"/>
            <a:ext cx="3350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C3D5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955 Tina Lights Suite 269</a:t>
            </a:r>
            <a:endParaRPr sz="1200">
              <a:solidFill>
                <a:srgbClr val="6C3D5B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1046850" y="5007855"/>
            <a:ext cx="2478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6C3D5B"/>
                </a:solidFill>
                <a:latin typeface="Mrs Saint Delafield"/>
                <a:ea typeface="Mrs Saint Delafield"/>
                <a:cs typeface="Mrs Saint Delafield"/>
                <a:sym typeface="Mrs Saint Delafield"/>
              </a:rPr>
              <a:t>invitation to follow</a:t>
            </a:r>
            <a:endParaRPr sz="2200">
              <a:solidFill>
                <a:srgbClr val="6C3D5B"/>
              </a:solidFill>
              <a:latin typeface="Mrs Saint Delafield"/>
              <a:ea typeface="Mrs Saint Delafield"/>
              <a:cs typeface="Mrs Saint Delafield"/>
              <a:sym typeface="Mrs Saint Delafie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