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743200" cx="4572000"/>
  <p:notesSz cx="6858000" cy="9144000"/>
  <p:embeddedFontLst>
    <p:embeddedFont>
      <p:font typeface="Playfair Display"/>
      <p:regular r:id="rId7"/>
      <p:bold r:id="rId8"/>
      <p:italic r:id="rId9"/>
      <p:boldItalic r:id="rId10"/>
    </p:embeddedFont>
    <p:embeddedFont>
      <p:font typeface="Mrs Saint Delafield"/>
      <p:regular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64">
          <p15:clr>
            <a:srgbClr val="747775"/>
          </p15:clr>
        </p15:guide>
        <p15:guide id="2" pos="2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64" orient="horz"/>
        <p:guide pos="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rsSaintDelafield-regular.fntdata"/><Relationship Id="rId10" Type="http://schemas.openxmlformats.org/officeDocument/2006/relationships/font" Target="fonts/PlayfairDisplay-bold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-regular.fntdata"/><Relationship Id="rId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71797" y="685800"/>
            <a:ext cx="571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571797" y="685800"/>
            <a:ext cx="5715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397107"/>
            <a:ext cx="4260300" cy="1094700"/>
          </a:xfrm>
          <a:prstGeom prst="rect">
            <a:avLst/>
          </a:prstGeom>
        </p:spPr>
        <p:txBody>
          <a:bodyPr anchorCtr="0" anchor="b" bIns="47100" lIns="47100" spcFirstLastPara="1" rIns="47100" wrap="square" tIns="47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1511533"/>
            <a:ext cx="4260300" cy="4227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1147120"/>
            <a:ext cx="4260300" cy="4488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237347"/>
            <a:ext cx="4260300" cy="3057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237347"/>
            <a:ext cx="4260300" cy="3057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614653"/>
            <a:ext cx="2000400" cy="18222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614653"/>
            <a:ext cx="2000400" cy="18222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237347"/>
            <a:ext cx="4260300" cy="3057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296320"/>
            <a:ext cx="1404300" cy="402900"/>
          </a:xfrm>
          <a:prstGeom prst="rect">
            <a:avLst/>
          </a:prstGeom>
        </p:spPr>
        <p:txBody>
          <a:bodyPr anchorCtr="0" anchor="b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741120"/>
            <a:ext cx="1404300" cy="16956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240080"/>
            <a:ext cx="3183600" cy="21816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67"/>
            <a:ext cx="2286000" cy="274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00" lIns="47100" spcFirstLastPara="1" rIns="47100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657693"/>
            <a:ext cx="2022300" cy="790200"/>
          </a:xfrm>
          <a:prstGeom prst="rect">
            <a:avLst/>
          </a:prstGeom>
        </p:spPr>
        <p:txBody>
          <a:bodyPr anchorCtr="0" anchor="b" bIns="47100" lIns="47100" spcFirstLastPara="1" rIns="47100" wrap="square" tIns="47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1494973"/>
            <a:ext cx="2022300" cy="6591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386173"/>
            <a:ext cx="1918800" cy="19704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2256307"/>
            <a:ext cx="2999100" cy="3228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589933"/>
            <a:ext cx="4260300" cy="1047000"/>
          </a:xfrm>
          <a:prstGeom prst="rect">
            <a:avLst/>
          </a:prstGeom>
        </p:spPr>
        <p:txBody>
          <a:bodyPr anchorCtr="0" anchor="b" bIns="47100" lIns="47100" spcFirstLastPara="1" rIns="47100" wrap="square" tIns="47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1681187"/>
            <a:ext cx="4260300" cy="693600"/>
          </a:xfrm>
          <a:prstGeom prst="rect">
            <a:avLst/>
          </a:prstGeom>
        </p:spPr>
        <p:txBody>
          <a:bodyPr anchorCtr="0" anchor="t" bIns="47100" lIns="47100" spcFirstLastPara="1" rIns="47100" wrap="square" tIns="47100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</p:spPr>
        <p:txBody>
          <a:bodyPr anchorCtr="0" anchor="ctr" bIns="47100" lIns="47100" spcFirstLastPara="1" rIns="47100" wrap="square" tIns="47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237347"/>
            <a:ext cx="42603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614653"/>
            <a:ext cx="4260300" cy="18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730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2pPr>
            <a:lvl3pPr indent="-2730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3pPr>
            <a:lvl4pPr indent="-2730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4pPr>
            <a:lvl5pPr indent="-2730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5pPr>
            <a:lvl6pPr indent="-2730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6pPr>
            <a:lvl7pPr indent="-273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●"/>
              <a:defRPr sz="700">
                <a:solidFill>
                  <a:schemeClr val="dk2"/>
                </a:solidFill>
              </a:defRPr>
            </a:lvl7pPr>
            <a:lvl8pPr indent="-273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700">
                <a:solidFill>
                  <a:schemeClr val="dk2"/>
                </a:solidFill>
              </a:defRPr>
            </a:lvl8pPr>
            <a:lvl9pPr indent="-2730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■"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2487049"/>
            <a:ext cx="274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100" lIns="47100" spcFirstLastPara="1" rIns="47100" wrap="square" tIns="47100">
            <a:normAutofit/>
          </a:bodyPr>
          <a:lstStyle>
            <a:lvl1pPr lvl="0" algn="r">
              <a:buNone/>
              <a:defRPr sz="500">
                <a:solidFill>
                  <a:schemeClr val="dk2"/>
                </a:solidFill>
              </a:defRPr>
            </a:lvl1pPr>
            <a:lvl2pPr lvl="1" algn="r">
              <a:buNone/>
              <a:defRPr sz="500">
                <a:solidFill>
                  <a:schemeClr val="dk2"/>
                </a:solidFill>
              </a:defRPr>
            </a:lvl2pPr>
            <a:lvl3pPr lvl="2" algn="r">
              <a:buNone/>
              <a:defRPr sz="500">
                <a:solidFill>
                  <a:schemeClr val="dk2"/>
                </a:solidFill>
              </a:defRPr>
            </a:lvl3pPr>
            <a:lvl4pPr lvl="3" algn="r">
              <a:buNone/>
              <a:defRPr sz="500">
                <a:solidFill>
                  <a:schemeClr val="dk2"/>
                </a:solidFill>
              </a:defRPr>
            </a:lvl4pPr>
            <a:lvl5pPr lvl="4" algn="r">
              <a:buNone/>
              <a:defRPr sz="500">
                <a:solidFill>
                  <a:schemeClr val="dk2"/>
                </a:solidFill>
              </a:defRPr>
            </a:lvl5pPr>
            <a:lvl6pPr lvl="5" algn="r">
              <a:buNone/>
              <a:defRPr sz="500">
                <a:solidFill>
                  <a:schemeClr val="dk2"/>
                </a:solidFill>
              </a:defRPr>
            </a:lvl6pPr>
            <a:lvl7pPr lvl="6" algn="r">
              <a:buNone/>
              <a:defRPr sz="500">
                <a:solidFill>
                  <a:schemeClr val="dk2"/>
                </a:solidFill>
              </a:defRPr>
            </a:lvl7pPr>
            <a:lvl8pPr lvl="7" algn="r">
              <a:buNone/>
              <a:defRPr sz="500">
                <a:solidFill>
                  <a:schemeClr val="dk2"/>
                </a:solidFill>
              </a:defRPr>
            </a:lvl8pPr>
            <a:lvl9pPr lvl="8" algn="r">
              <a:buNone/>
              <a:defRPr sz="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4572570" cy="2743146"/>
            <a:chOff x="0" y="0"/>
            <a:chExt cx="1800224" cy="12600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1800000" cy="1260000"/>
            </a:xfrm>
            <a:prstGeom prst="rect">
              <a:avLst/>
            </a:prstGeom>
            <a:solidFill>
              <a:srgbClr val="FEFAF6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54000" y="74250"/>
              <a:ext cx="1692000" cy="1116000"/>
            </a:xfrm>
            <a:prstGeom prst="rect">
              <a:avLst/>
            </a:prstGeom>
            <a:noFill/>
            <a:ln cap="flat" cmpd="sng" w="9525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 amt="35000"/>
            </a:blip>
            <a:srcRect b="40166" l="26261" r="21890" t="7079"/>
            <a:stretch/>
          </p:blipFill>
          <p:spPr>
            <a:xfrm>
              <a:off x="0" y="0"/>
              <a:ext cx="1800224" cy="12599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50792" l="22282" r="17086" t="9591"/>
          <a:stretch/>
        </p:blipFill>
        <p:spPr>
          <a:xfrm flipH="1" rot="-5400000">
            <a:off x="2152800" y="321910"/>
            <a:ext cx="2752891" cy="209872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23723" y="317210"/>
            <a:ext cx="1414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RSVP</a:t>
            </a:r>
            <a:endParaRPr sz="2700">
              <a:solidFill>
                <a:srgbClr val="743D5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23723" y="743997"/>
            <a:ext cx="2850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743D5A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Please reply by month 6th, 2025</a:t>
            </a:r>
            <a:endParaRPr sz="1900">
              <a:solidFill>
                <a:srgbClr val="743D5A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302430" y="1058288"/>
            <a:ext cx="2395749" cy="292602"/>
            <a:chOff x="119067" y="486100"/>
            <a:chExt cx="943208" cy="134400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119067" y="486100"/>
              <a:ext cx="90600" cy="13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900">
                  <a:solidFill>
                    <a:srgbClr val="743D5A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M</a:t>
              </a:r>
              <a:endParaRPr sz="1900">
                <a:solidFill>
                  <a:srgbClr val="743D5A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08775" y="579744"/>
              <a:ext cx="8535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17675" y="1450493"/>
            <a:ext cx="2380567" cy="154139"/>
            <a:chOff x="125069" y="666250"/>
            <a:chExt cx="937231" cy="7080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125069" y="666250"/>
              <a:ext cx="556800" cy="7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HAPPILY ACCEPTS</a:t>
              </a:r>
              <a:endParaRPr sz="10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572700" y="711900"/>
              <a:ext cx="4896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17693" y="1677075"/>
            <a:ext cx="2380676" cy="154139"/>
            <a:chOff x="125076" y="770325"/>
            <a:chExt cx="937274" cy="708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125076" y="770325"/>
              <a:ext cx="632100" cy="7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REGRETFULLY DECLINES</a:t>
              </a:r>
              <a:endParaRPr sz="10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716150" y="815975"/>
              <a:ext cx="3462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323723" y="1876785"/>
            <a:ext cx="2850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743D5A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Please select your choice of entree</a:t>
            </a:r>
            <a:endParaRPr sz="1900">
              <a:solidFill>
                <a:srgbClr val="743D5A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17692" y="2257707"/>
            <a:ext cx="874203" cy="154139"/>
            <a:chOff x="125076" y="1037025"/>
            <a:chExt cx="344174" cy="708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125076" y="1037025"/>
              <a:ext cx="165600" cy="7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STEAK</a:t>
              </a:r>
              <a:endParaRPr sz="10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95850" y="1082675"/>
              <a:ext cx="1734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1255205" y="2257707"/>
            <a:ext cx="989124" cy="154139"/>
            <a:chOff x="125075" y="1037025"/>
            <a:chExt cx="389419" cy="70800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125075" y="1037025"/>
              <a:ext cx="243900" cy="7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SALMON</a:t>
              </a:r>
              <a:endParaRPr sz="10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341094" y="1082675"/>
              <a:ext cx="1734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2307654" y="2257707"/>
            <a:ext cx="1252228" cy="154139"/>
            <a:chOff x="125075" y="1037025"/>
            <a:chExt cx="493003" cy="708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125075" y="1037025"/>
              <a:ext cx="340800" cy="7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743D5A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VEGETARIAN</a:t>
              </a:r>
              <a:endParaRPr sz="1000">
                <a:solidFill>
                  <a:srgbClr val="743D5A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44678" y="1082675"/>
              <a:ext cx="173400" cy="4200"/>
            </a:xfrm>
            <a:prstGeom prst="rect">
              <a:avLst/>
            </a:prstGeom>
            <a:solidFill>
              <a:srgbClr val="743D5A"/>
            </a:solidFill>
            <a:ln>
              <a:noFill/>
            </a:ln>
          </p:spPr>
          <p:txBody>
            <a:bodyPr anchorCtr="0" anchor="ctr" bIns="221150" lIns="221150" spcFirstLastPara="1" rIns="221150" wrap="square" tIns="221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