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8229600" cx="3657600"/>
  <p:notesSz cx="6858000" cy="9144000"/>
  <p:embeddedFontLst>
    <p:embeddedFont>
      <p:font typeface="Playfair Display"/>
      <p:regular r:id="rId7"/>
      <p:bold r:id="rId8"/>
      <p:italic r:id="rId9"/>
      <p:boldItalic r:id="rId10"/>
    </p:embeddedFont>
    <p:embeddedFont>
      <p:font typeface="Dancing Script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92">
          <p15:clr>
            <a:srgbClr val="747775"/>
          </p15:clr>
        </p15:guide>
        <p15:guide id="2" pos="115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92" orient="horz"/>
        <p:guide pos="115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DancingScript-regular.fntdata"/><Relationship Id="rId10" Type="http://schemas.openxmlformats.org/officeDocument/2006/relationships/font" Target="fonts/PlayfairDisplay-boldItalic.fntdata"/><Relationship Id="rId12" Type="http://schemas.openxmlformats.org/officeDocument/2006/relationships/font" Target="fonts/DancingScript-bold.fntdata"/><Relationship Id="rId9" Type="http://schemas.openxmlformats.org/officeDocument/2006/relationships/font" Target="fonts/PlayfairDispl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fairDisplay-regular.fntdata"/><Relationship Id="rId8" Type="http://schemas.openxmlformats.org/officeDocument/2006/relationships/font" Target="fonts/PlayfairDis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667328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667328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24683" y="1191320"/>
            <a:ext cx="3408300" cy="328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24680" y="4534600"/>
            <a:ext cx="3408300" cy="12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24680" y="3441360"/>
            <a:ext cx="3408300" cy="134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24680" y="1843960"/>
            <a:ext cx="15999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932960" y="1843960"/>
            <a:ext cx="15999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24680" y="888960"/>
            <a:ext cx="1123200" cy="12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24680" y="2223360"/>
            <a:ext cx="1123200" cy="50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96100" y="720240"/>
            <a:ext cx="2547000" cy="654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828800" y="-200"/>
            <a:ext cx="1828800" cy="822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06200" y="1973080"/>
            <a:ext cx="1618200" cy="237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06200" y="4484920"/>
            <a:ext cx="1618200" cy="19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975800" y="1158520"/>
            <a:ext cx="1534800" cy="591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24680" y="6768920"/>
            <a:ext cx="2399400" cy="9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24680" y="1769800"/>
            <a:ext cx="3408300" cy="314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24680" y="5043560"/>
            <a:ext cx="3408300" cy="20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3665049" cy="8229600"/>
            <a:chOff x="0" y="0"/>
            <a:chExt cx="3665049" cy="8229600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3657600" cy="8229600"/>
            </a:xfrm>
            <a:prstGeom prst="rect">
              <a:avLst/>
            </a:prstGeom>
            <a:solidFill>
              <a:srgbClr val="FEFA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" name="Google Shape;56;p13"/>
            <p:cNvGrpSpPr/>
            <p:nvPr/>
          </p:nvGrpSpPr>
          <p:grpSpPr>
            <a:xfrm>
              <a:off x="0" y="2"/>
              <a:ext cx="3665049" cy="8229596"/>
              <a:chOff x="0" y="2"/>
              <a:chExt cx="3665049" cy="8229596"/>
            </a:xfrm>
          </p:grpSpPr>
          <p:pic>
            <p:nvPicPr>
              <p:cNvPr id="57" name="Google Shape;57;p13"/>
              <p:cNvPicPr preferRelativeResize="0"/>
              <p:nvPr/>
            </p:nvPicPr>
            <p:blipFill rotWithShape="1">
              <a:blip r:embed="rId3">
                <a:alphaModFix amt="15000"/>
              </a:blip>
              <a:srcRect b="42077" l="13858" r="18701" t="20480"/>
              <a:stretch/>
            </p:blipFill>
            <p:spPr>
              <a:xfrm rot="5400005">
                <a:off x="-827787" y="5334814"/>
                <a:ext cx="3722573" cy="206699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" name="Google Shape;58;p13"/>
              <p:cNvPicPr preferRelativeResize="0"/>
              <p:nvPr/>
            </p:nvPicPr>
            <p:blipFill rotWithShape="1">
              <a:blip r:embed="rId3">
                <a:alphaModFix amt="15000"/>
              </a:blip>
              <a:srcRect b="49730" l="16804" r="20491" t="15306"/>
              <a:stretch/>
            </p:blipFill>
            <p:spPr>
              <a:xfrm rot="-5399996">
                <a:off x="216900" y="979304"/>
                <a:ext cx="4427448" cy="246884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59" name="Google Shape;59;p13"/>
          <p:cNvGrpSpPr/>
          <p:nvPr/>
        </p:nvGrpSpPr>
        <p:grpSpPr>
          <a:xfrm>
            <a:off x="-1" y="0"/>
            <a:ext cx="3663451" cy="8229600"/>
            <a:chOff x="-1" y="0"/>
            <a:chExt cx="3663451" cy="8229600"/>
          </a:xfrm>
        </p:grpSpPr>
        <p:sp>
          <p:nvSpPr>
            <p:cNvPr id="60" name="Google Shape;60;p13"/>
            <p:cNvSpPr/>
            <p:nvPr/>
          </p:nvSpPr>
          <p:spPr>
            <a:xfrm>
              <a:off x="226800" y="244800"/>
              <a:ext cx="3168000" cy="7740000"/>
            </a:xfrm>
            <a:prstGeom prst="rect">
              <a:avLst/>
            </a:prstGeom>
            <a:noFill/>
            <a:ln cap="flat" cmpd="sng" w="38100">
              <a:solidFill>
                <a:srgbClr val="F6B26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1" name="Google Shape;61;p13"/>
            <p:cNvPicPr preferRelativeResize="0"/>
            <p:nvPr/>
          </p:nvPicPr>
          <p:blipFill rotWithShape="1">
            <a:blip r:embed="rId3">
              <a:alphaModFix/>
            </a:blip>
            <a:srcRect b="22415" l="49287" r="11482" t="49686"/>
            <a:stretch/>
          </p:blipFill>
          <p:spPr>
            <a:xfrm>
              <a:off x="-1" y="0"/>
              <a:ext cx="2867702" cy="2039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 rotWithShape="1">
            <a:blip r:embed="rId3">
              <a:alphaModFix/>
            </a:blip>
            <a:srcRect b="9535" l="49173" r="11563" t="51858"/>
            <a:stretch/>
          </p:blipFill>
          <p:spPr>
            <a:xfrm rot="10800000">
              <a:off x="1009375" y="5619798"/>
              <a:ext cx="2654075" cy="260980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" name="Google Shape;63;p13"/>
          <p:cNvGrpSpPr/>
          <p:nvPr/>
        </p:nvGrpSpPr>
        <p:grpSpPr>
          <a:xfrm>
            <a:off x="501750" y="1488213"/>
            <a:ext cx="2654100" cy="5100774"/>
            <a:chOff x="501750" y="1095177"/>
            <a:chExt cx="2654100" cy="5100774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501750" y="1095177"/>
              <a:ext cx="26541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200">
                  <a:solidFill>
                    <a:srgbClr val="743D5A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Menu</a:t>
              </a:r>
              <a:endParaRPr sz="7200">
                <a:solidFill>
                  <a:srgbClr val="743D5A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grpSp>
          <p:nvGrpSpPr>
            <p:cNvPr id="65" name="Google Shape;65;p13"/>
            <p:cNvGrpSpPr/>
            <p:nvPr/>
          </p:nvGrpSpPr>
          <p:grpSpPr>
            <a:xfrm>
              <a:off x="501750" y="2430068"/>
              <a:ext cx="2654100" cy="1057969"/>
              <a:chOff x="501750" y="2402585"/>
              <a:chExt cx="2654100" cy="1057969"/>
            </a:xfrm>
          </p:grpSpPr>
          <p:sp>
            <p:nvSpPr>
              <p:cNvPr id="66" name="Google Shape;66;p13"/>
              <p:cNvSpPr txBox="1"/>
              <p:nvPr/>
            </p:nvSpPr>
            <p:spPr>
              <a:xfrm>
                <a:off x="501750" y="2402585"/>
                <a:ext cx="26541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400">
                    <a:solidFill>
                      <a:srgbClr val="743D5A"/>
                    </a:solidFill>
                    <a:latin typeface="Dancing Script"/>
                    <a:ea typeface="Dancing Script"/>
                    <a:cs typeface="Dancing Script"/>
                    <a:sym typeface="Dancing Script"/>
                  </a:rPr>
                  <a:t>First Course</a:t>
                </a:r>
                <a:endParaRPr sz="2400">
                  <a:solidFill>
                    <a:srgbClr val="743D5A"/>
                  </a:solidFill>
                  <a:latin typeface="Dancing Script"/>
                  <a:ea typeface="Dancing Script"/>
                  <a:cs typeface="Dancing Script"/>
                  <a:sym typeface="Dancing Script"/>
                </a:endParaRPr>
              </a:p>
            </p:txBody>
          </p:sp>
          <p:sp>
            <p:nvSpPr>
              <p:cNvPr id="67" name="Google Shape;67;p13"/>
              <p:cNvSpPr txBox="1"/>
              <p:nvPr/>
            </p:nvSpPr>
            <p:spPr>
              <a:xfrm>
                <a:off x="501750" y="2844054"/>
                <a:ext cx="2654100" cy="61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900">
                    <a:solidFill>
                      <a:srgbClr val="743D5A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JULIENNE WITH CHICKEN </a:t>
                </a:r>
                <a:endParaRPr sz="9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900">
                    <a:solidFill>
                      <a:srgbClr val="743D5A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SALMON BAKED</a:t>
                </a:r>
                <a:endParaRPr sz="9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900">
                    <a:solidFill>
                      <a:srgbClr val="743D5A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DUCK IN BERRY SAUCE</a:t>
                </a:r>
                <a:endParaRPr sz="9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743D5A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STUFFED CHICKEN</a:t>
                </a:r>
                <a:endParaRPr sz="9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</p:txBody>
          </p:sp>
        </p:grpSp>
        <p:grpSp>
          <p:nvGrpSpPr>
            <p:cNvPr id="68" name="Google Shape;68;p13"/>
            <p:cNvGrpSpPr/>
            <p:nvPr/>
          </p:nvGrpSpPr>
          <p:grpSpPr>
            <a:xfrm>
              <a:off x="501750" y="3714728"/>
              <a:ext cx="2654100" cy="1047616"/>
              <a:chOff x="501750" y="3552835"/>
              <a:chExt cx="2654100" cy="1047616"/>
            </a:xfrm>
          </p:grpSpPr>
          <p:sp>
            <p:nvSpPr>
              <p:cNvPr id="69" name="Google Shape;69;p13"/>
              <p:cNvSpPr txBox="1"/>
              <p:nvPr/>
            </p:nvSpPr>
            <p:spPr>
              <a:xfrm>
                <a:off x="501750" y="3552835"/>
                <a:ext cx="26541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400">
                    <a:solidFill>
                      <a:srgbClr val="743D5A"/>
                    </a:solidFill>
                    <a:latin typeface="Dancing Script"/>
                    <a:ea typeface="Dancing Script"/>
                    <a:cs typeface="Dancing Script"/>
                    <a:sym typeface="Dancing Script"/>
                  </a:rPr>
                  <a:t>Second Course</a:t>
                </a:r>
                <a:endParaRPr sz="2400">
                  <a:solidFill>
                    <a:srgbClr val="743D5A"/>
                  </a:solidFill>
                  <a:latin typeface="Dancing Script"/>
                  <a:ea typeface="Dancing Script"/>
                  <a:cs typeface="Dancing Script"/>
                  <a:sym typeface="Dancing Script"/>
                </a:endParaRPr>
              </a:p>
            </p:txBody>
          </p:sp>
          <p:sp>
            <p:nvSpPr>
              <p:cNvPr id="70" name="Google Shape;70;p13"/>
              <p:cNvSpPr txBox="1"/>
              <p:nvPr/>
            </p:nvSpPr>
            <p:spPr>
              <a:xfrm>
                <a:off x="501750" y="3983951"/>
                <a:ext cx="2654100" cy="61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743D5A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WARM SALAD WITH SEAFOOD</a:t>
                </a:r>
                <a:endParaRPr sz="9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743D5A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 CANAPÉ WITH CHEESE AND OLIVES</a:t>
                </a:r>
                <a:endParaRPr sz="9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743D5A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DUCK IN BERRY SAUCE</a:t>
                </a:r>
                <a:endParaRPr sz="9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743D5A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VEGETABLE ROLLS</a:t>
                </a:r>
                <a:endParaRPr sz="9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</p:txBody>
          </p:sp>
        </p:grpSp>
        <p:grpSp>
          <p:nvGrpSpPr>
            <p:cNvPr id="71" name="Google Shape;71;p13"/>
            <p:cNvGrpSpPr/>
            <p:nvPr/>
          </p:nvGrpSpPr>
          <p:grpSpPr>
            <a:xfrm>
              <a:off x="501750" y="4989035"/>
              <a:ext cx="2654100" cy="1206916"/>
              <a:chOff x="501750" y="4836635"/>
              <a:chExt cx="2654100" cy="1206916"/>
            </a:xfrm>
          </p:grpSpPr>
          <p:sp>
            <p:nvSpPr>
              <p:cNvPr id="72" name="Google Shape;72;p13"/>
              <p:cNvSpPr txBox="1"/>
              <p:nvPr/>
            </p:nvSpPr>
            <p:spPr>
              <a:xfrm>
                <a:off x="501750" y="4836635"/>
                <a:ext cx="26541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400">
                    <a:solidFill>
                      <a:srgbClr val="743D5A"/>
                    </a:solidFill>
                    <a:latin typeface="Dancing Script"/>
                    <a:ea typeface="Dancing Script"/>
                    <a:cs typeface="Dancing Script"/>
                    <a:sym typeface="Dancing Script"/>
                  </a:rPr>
                  <a:t>D</a:t>
                </a:r>
                <a:r>
                  <a:rPr lang="ru" sz="2400">
                    <a:solidFill>
                      <a:srgbClr val="743D5A"/>
                    </a:solidFill>
                    <a:latin typeface="Dancing Script"/>
                    <a:ea typeface="Dancing Script"/>
                    <a:cs typeface="Dancing Script"/>
                    <a:sym typeface="Dancing Script"/>
                  </a:rPr>
                  <a:t>essert</a:t>
                </a:r>
                <a:endParaRPr sz="2400">
                  <a:solidFill>
                    <a:srgbClr val="743D5A"/>
                  </a:solidFill>
                  <a:latin typeface="Dancing Script"/>
                  <a:ea typeface="Dancing Script"/>
                  <a:cs typeface="Dancing Script"/>
                  <a:sym typeface="Dancing Script"/>
                </a:endParaRPr>
              </a:p>
            </p:txBody>
          </p:sp>
          <p:sp>
            <p:nvSpPr>
              <p:cNvPr id="73" name="Google Shape;73;p13"/>
              <p:cNvSpPr txBox="1"/>
              <p:nvPr/>
            </p:nvSpPr>
            <p:spPr>
              <a:xfrm>
                <a:off x="501750" y="5267751"/>
                <a:ext cx="2654100" cy="77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743D5A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MINIATURE CUPCAKES</a:t>
                </a:r>
                <a:endParaRPr sz="9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743D5A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TIRAMISU</a:t>
                </a:r>
                <a:endParaRPr sz="9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743D5A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ÉCLAIRS</a:t>
                </a:r>
                <a:endParaRPr sz="9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900">
                    <a:solidFill>
                      <a:srgbClr val="743D5A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BANOFFEE PIE</a:t>
                </a:r>
                <a:endParaRPr sz="9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743D5A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WEDDING CAKE</a:t>
                </a:r>
                <a:endParaRPr sz="9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