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angers"/>
      <p:regular r:id="rId7"/>
    </p:embeddedFont>
    <p:embeddedFont>
      <p:font typeface="Gochi Hand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982">
          <p15:clr>
            <a:srgbClr val="A4A3A4"/>
          </p15:clr>
        </p15:guide>
        <p15:guide id="2" pos="2381">
          <p15:clr>
            <a:srgbClr val="A4A3A4"/>
          </p15:clr>
        </p15:guide>
        <p15:guide id="3" orient="horz" pos="272">
          <p15:clr>
            <a:srgbClr val="9AA0A6"/>
          </p15:clr>
        </p15:guide>
        <p15:guide id="4" orient="horz" pos="3690">
          <p15:clr>
            <a:srgbClr val="9AA0A6"/>
          </p15:clr>
        </p15:guide>
        <p15:guide id="5" pos="4445">
          <p15:clr>
            <a:srgbClr val="9AA0A6"/>
          </p15:clr>
        </p15:guide>
        <p15:guide id="6" orient="horz" pos="4056">
          <p15:clr>
            <a:srgbClr val="9AA0A6"/>
          </p15:clr>
        </p15:guide>
        <p15:guide id="7" pos="4365">
          <p15:clr>
            <a:srgbClr val="9AA0A6"/>
          </p15:clr>
        </p15:guide>
        <p15:guide id="8" orient="horz" pos="2164">
          <p15:clr>
            <a:srgbClr val="9AA0A6"/>
          </p15:clr>
        </p15:guide>
        <p15:guide id="9" orient="horz" pos="1986">
          <p15:clr>
            <a:srgbClr val="9AA0A6"/>
          </p15:clr>
        </p15:guide>
        <p15:guide id="10" pos="2640">
          <p15:clr>
            <a:srgbClr val="9AA0A6"/>
          </p15:clr>
        </p15:guide>
        <p15:guide id="11" pos="528">
          <p15:clr>
            <a:srgbClr val="9AA0A6"/>
          </p15:clr>
        </p15:guide>
        <p15:guide id="12" pos="653">
          <p15:clr>
            <a:srgbClr val="9AA0A6"/>
          </p15:clr>
        </p15:guide>
        <p15:guide id="13" pos="737">
          <p15:clr>
            <a:srgbClr val="9AA0A6"/>
          </p15:clr>
        </p15:guide>
        <p15:guide id="14" orient="horz" pos="4273">
          <p15:clr>
            <a:srgbClr val="9AA0A6"/>
          </p15:clr>
        </p15:guide>
        <p15:guide id="15" orient="horz" pos="2296">
          <p15:clr>
            <a:srgbClr val="9AA0A6"/>
          </p15:clr>
        </p15:guide>
        <p15:guide id="16" orient="horz" pos="3955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982" orient="horz"/>
        <p:guide pos="2381"/>
        <p:guide pos="272" orient="horz"/>
        <p:guide pos="3690" orient="horz"/>
        <p:guide pos="4445"/>
        <p:guide pos="4056" orient="horz"/>
        <p:guide pos="4365"/>
        <p:guide pos="2164" orient="horz"/>
        <p:guide pos="1986" orient="horz"/>
        <p:guide pos="2640"/>
        <p:guide pos="528"/>
        <p:guide pos="653"/>
        <p:guide pos="737"/>
        <p:guide pos="4273" orient="horz"/>
        <p:guide pos="2296" orient="horz"/>
        <p:guide pos="3955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angers-regular.fntdata"/><Relationship Id="rId8" Type="http://schemas.openxmlformats.org/officeDocument/2006/relationships/font" Target="fonts/GochiHan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7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gradFill>
            <a:gsLst>
              <a:gs pos="0">
                <a:srgbClr val="B3DAEB"/>
              </a:gs>
              <a:gs pos="100000">
                <a:srgbClr val="79CADC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29591"/>
            <a:ext cx="7560002" cy="6518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978109"/>
            <a:ext cx="7560002" cy="4713883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036800" y="323850"/>
            <a:ext cx="5486400" cy="24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100">
                <a:solidFill>
                  <a:schemeClr val="lt1"/>
                </a:solidFill>
                <a:latin typeface="Bangers"/>
                <a:ea typeface="Bangers"/>
                <a:cs typeface="Bangers"/>
                <a:sym typeface="Bangers"/>
              </a:rPr>
              <a:t>camping</a:t>
            </a:r>
            <a:endParaRPr sz="9100">
              <a:solidFill>
                <a:schemeClr val="lt1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100">
                <a:solidFill>
                  <a:srgbClr val="455973"/>
                </a:solidFill>
                <a:latin typeface="Bangers"/>
                <a:ea typeface="Bangers"/>
                <a:cs typeface="Bangers"/>
                <a:sym typeface="Bangers"/>
              </a:rPr>
              <a:t>Packing list</a:t>
            </a:r>
            <a:endParaRPr sz="9100">
              <a:solidFill>
                <a:srgbClr val="455973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514350" y="2828925"/>
            <a:ext cx="3086350" cy="3060150"/>
          </a:xfrm>
          <a:custGeom>
            <a:rect b="b" l="l" r="r" t="t"/>
            <a:pathLst>
              <a:path extrusionOk="0" h="122406" w="123454">
                <a:moveTo>
                  <a:pt x="0" y="3429"/>
                </a:moveTo>
                <a:lnTo>
                  <a:pt x="123454" y="0"/>
                </a:lnTo>
                <a:lnTo>
                  <a:pt x="119825" y="116967"/>
                </a:lnTo>
                <a:lnTo>
                  <a:pt x="3080" y="12240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59" name="Google Shape;59;p13"/>
          <p:cNvSpPr/>
          <p:nvPr/>
        </p:nvSpPr>
        <p:spPr>
          <a:xfrm>
            <a:off x="3876675" y="2838450"/>
            <a:ext cx="3076575" cy="3028950"/>
          </a:xfrm>
          <a:custGeom>
            <a:rect b="b" l="l" r="r" t="t"/>
            <a:pathLst>
              <a:path extrusionOk="0" h="121158" w="123063">
                <a:moveTo>
                  <a:pt x="0" y="0"/>
                </a:moveTo>
                <a:lnTo>
                  <a:pt x="123063" y="3048"/>
                </a:lnTo>
                <a:lnTo>
                  <a:pt x="116586" y="117348"/>
                </a:lnTo>
                <a:lnTo>
                  <a:pt x="0" y="12115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60" name="Google Shape;60;p13"/>
          <p:cNvSpPr/>
          <p:nvPr/>
        </p:nvSpPr>
        <p:spPr>
          <a:xfrm>
            <a:off x="509600" y="6448425"/>
            <a:ext cx="3071800" cy="3052775"/>
          </a:xfrm>
          <a:custGeom>
            <a:rect b="b" l="l" r="r" t="t"/>
            <a:pathLst>
              <a:path extrusionOk="0" h="122111" w="122872">
                <a:moveTo>
                  <a:pt x="0" y="0"/>
                </a:moveTo>
                <a:lnTo>
                  <a:pt x="122872" y="3620"/>
                </a:lnTo>
                <a:lnTo>
                  <a:pt x="115252" y="118491"/>
                </a:lnTo>
                <a:lnTo>
                  <a:pt x="0" y="12211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61" name="Google Shape;61;p13"/>
          <p:cNvSpPr/>
          <p:nvPr/>
        </p:nvSpPr>
        <p:spPr>
          <a:xfrm>
            <a:off x="3871925" y="6448425"/>
            <a:ext cx="3057525" cy="3052775"/>
          </a:xfrm>
          <a:custGeom>
            <a:rect b="b" l="l" r="r" t="t"/>
            <a:pathLst>
              <a:path extrusionOk="0" h="122111" w="122301">
                <a:moveTo>
                  <a:pt x="0" y="0"/>
                </a:moveTo>
                <a:lnTo>
                  <a:pt x="122301" y="0"/>
                </a:lnTo>
                <a:lnTo>
                  <a:pt x="118681" y="122111"/>
                </a:lnTo>
                <a:lnTo>
                  <a:pt x="3238" y="11887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62" name="Google Shape;62;p13"/>
          <p:cNvSpPr txBox="1"/>
          <p:nvPr/>
        </p:nvSpPr>
        <p:spPr>
          <a:xfrm>
            <a:off x="714525" y="2968325"/>
            <a:ext cx="2864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>
                <a:solidFill>
                  <a:srgbClr val="3C3C3B"/>
                </a:solidFill>
                <a:latin typeface="Bangers"/>
                <a:ea typeface="Bangers"/>
                <a:cs typeface="Bangers"/>
                <a:sym typeface="Bangers"/>
              </a:rPr>
              <a:t>Tent</a:t>
            </a:r>
            <a:endParaRPr sz="3200">
              <a:solidFill>
                <a:srgbClr val="3C3C3B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63" name="Google Shape;6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8338" y="3645413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1036800" y="3600425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Inflatable mattresses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8338" y="3941663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/>
        </p:nvSpPr>
        <p:spPr>
          <a:xfrm>
            <a:off x="1036800" y="3896675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Sleeping bags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8338" y="4241713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1036800" y="4196725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Pillows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8338" y="4543250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1036800" y="4498263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Bug repellent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71" name="Google Shape;7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8338" y="4843763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3"/>
          <p:cNvSpPr txBox="1"/>
          <p:nvPr/>
        </p:nvSpPr>
        <p:spPr>
          <a:xfrm>
            <a:off x="1036800" y="4798775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Books/Kindle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73" name="Google Shape;7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8338" y="5141925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3"/>
          <p:cNvSpPr txBox="1"/>
          <p:nvPr/>
        </p:nvSpPr>
        <p:spPr>
          <a:xfrm>
            <a:off x="1036800" y="5096938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Underwear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75" name="Google Shape;7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8338" y="5442938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3"/>
          <p:cNvSpPr txBox="1"/>
          <p:nvPr/>
        </p:nvSpPr>
        <p:spPr>
          <a:xfrm>
            <a:off x="1036800" y="5397950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Socks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77" name="Google Shape;7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90094" y="5263751"/>
            <a:ext cx="1728000" cy="1014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03888" y="4971975"/>
            <a:ext cx="1152000" cy="1291528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/>
          <p:nvPr/>
        </p:nvSpPr>
        <p:spPr>
          <a:xfrm>
            <a:off x="4067425" y="2968325"/>
            <a:ext cx="2864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>
                <a:solidFill>
                  <a:srgbClr val="3C3C3B"/>
                </a:solidFill>
                <a:latin typeface="Bangers"/>
                <a:ea typeface="Bangers"/>
                <a:cs typeface="Bangers"/>
                <a:sym typeface="Bangers"/>
              </a:rPr>
              <a:t>Fun</a:t>
            </a:r>
            <a:endParaRPr sz="3200">
              <a:solidFill>
                <a:srgbClr val="3C3C3B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80" name="Google Shape;8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1238" y="3645413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3"/>
          <p:cNvSpPr txBox="1"/>
          <p:nvPr/>
        </p:nvSpPr>
        <p:spPr>
          <a:xfrm>
            <a:off x="4389700" y="3600425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Glow sticks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82" name="Google Shape;8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1238" y="3941663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3"/>
          <p:cNvSpPr txBox="1"/>
          <p:nvPr/>
        </p:nvSpPr>
        <p:spPr>
          <a:xfrm>
            <a:off x="4389700" y="3896675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S’mores kit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84" name="Google Shape;8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1238" y="4241713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4389700" y="4196725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Hula hoops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86" name="Google Shape;8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1238" y="4543250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4389700" y="4498263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Guitar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88" name="Google Shape;8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1238" y="4843763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4389700" y="4798775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Song book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90" name="Google Shape;9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1238" y="5141925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"/>
          <p:cNvSpPr txBox="1"/>
          <p:nvPr/>
        </p:nvSpPr>
        <p:spPr>
          <a:xfrm>
            <a:off x="4389700" y="5096938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Ghost stories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92" name="Google Shape;9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1238" y="5442938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3"/>
          <p:cNvSpPr txBox="1"/>
          <p:nvPr/>
        </p:nvSpPr>
        <p:spPr>
          <a:xfrm>
            <a:off x="4389700" y="5397950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Glow frisbee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94" name="Google Shape;9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06988" y="8468563"/>
            <a:ext cx="1008000" cy="131589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3"/>
          <p:cNvSpPr txBox="1"/>
          <p:nvPr/>
        </p:nvSpPr>
        <p:spPr>
          <a:xfrm>
            <a:off x="714525" y="6603050"/>
            <a:ext cx="2864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>
                <a:solidFill>
                  <a:srgbClr val="3C3C3B"/>
                </a:solidFill>
                <a:latin typeface="Bangers"/>
                <a:ea typeface="Bangers"/>
                <a:cs typeface="Bangers"/>
                <a:sym typeface="Bangers"/>
              </a:rPr>
              <a:t>Gear</a:t>
            </a:r>
            <a:endParaRPr sz="3200">
              <a:solidFill>
                <a:srgbClr val="3C3C3B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96" name="Google Shape;9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8338" y="7280138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3"/>
          <p:cNvSpPr txBox="1"/>
          <p:nvPr/>
        </p:nvSpPr>
        <p:spPr>
          <a:xfrm>
            <a:off x="1036800" y="7235150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Cooktop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98" name="Google Shape;9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8338" y="7576388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3"/>
          <p:cNvSpPr txBox="1"/>
          <p:nvPr/>
        </p:nvSpPr>
        <p:spPr>
          <a:xfrm>
            <a:off x="1036800" y="7531400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Frying pan or griddle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100" name="Google Shape;10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8338" y="7876438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3"/>
          <p:cNvSpPr txBox="1"/>
          <p:nvPr/>
        </p:nvSpPr>
        <p:spPr>
          <a:xfrm>
            <a:off x="1036800" y="7831450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Fuel (Propane)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102" name="Google Shape;10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8338" y="8177975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3"/>
          <p:cNvSpPr txBox="1"/>
          <p:nvPr/>
        </p:nvSpPr>
        <p:spPr>
          <a:xfrm>
            <a:off x="1036800" y="8132988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Family pot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104" name="Google Shape;10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8338" y="8478488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3"/>
          <p:cNvSpPr txBox="1"/>
          <p:nvPr/>
        </p:nvSpPr>
        <p:spPr>
          <a:xfrm>
            <a:off x="1036800" y="8433500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Skewers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106" name="Google Shape;10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8338" y="8776650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3"/>
          <p:cNvSpPr txBox="1"/>
          <p:nvPr/>
        </p:nvSpPr>
        <p:spPr>
          <a:xfrm>
            <a:off x="1036800" y="8731663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Camp cups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108" name="Google Shape;10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8338" y="9077663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3"/>
          <p:cNvSpPr txBox="1"/>
          <p:nvPr/>
        </p:nvSpPr>
        <p:spPr>
          <a:xfrm>
            <a:off x="1036800" y="9032675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Matches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4077863" y="6603050"/>
            <a:ext cx="2864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>
                <a:solidFill>
                  <a:srgbClr val="3C3C3B"/>
                </a:solidFill>
                <a:latin typeface="Bangers"/>
                <a:ea typeface="Bangers"/>
                <a:cs typeface="Bangers"/>
                <a:sym typeface="Bangers"/>
              </a:rPr>
              <a:t>Kitchen</a:t>
            </a:r>
            <a:endParaRPr sz="3200">
              <a:solidFill>
                <a:srgbClr val="3C3C3B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111" name="Google Shape;11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1675" y="7280138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3"/>
          <p:cNvSpPr txBox="1"/>
          <p:nvPr/>
        </p:nvSpPr>
        <p:spPr>
          <a:xfrm>
            <a:off x="4400138" y="7235150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Kitchen cloths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113" name="Google Shape;11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1675" y="7576388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3"/>
          <p:cNvSpPr txBox="1"/>
          <p:nvPr/>
        </p:nvSpPr>
        <p:spPr>
          <a:xfrm>
            <a:off x="4400138" y="7531400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Food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115" name="Google Shape;11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1675" y="7876438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3"/>
          <p:cNvSpPr txBox="1"/>
          <p:nvPr/>
        </p:nvSpPr>
        <p:spPr>
          <a:xfrm>
            <a:off x="4400138" y="7831450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Sugar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117" name="Google Shape;11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1675" y="8177975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3"/>
          <p:cNvSpPr txBox="1"/>
          <p:nvPr/>
        </p:nvSpPr>
        <p:spPr>
          <a:xfrm>
            <a:off x="4400138" y="8132988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Tea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119" name="Google Shape;11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1675" y="8478488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/>
        </p:nvSpPr>
        <p:spPr>
          <a:xfrm>
            <a:off x="4400138" y="8433500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Pancake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121" name="Google Shape;12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1675" y="8776650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3"/>
          <p:cNvSpPr txBox="1"/>
          <p:nvPr/>
        </p:nvSpPr>
        <p:spPr>
          <a:xfrm>
            <a:off x="4400138" y="8731663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Ziploc bags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123" name="Google Shape;12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1675" y="9077663"/>
            <a:ext cx="187200" cy="1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3"/>
          <p:cNvSpPr txBox="1"/>
          <p:nvPr/>
        </p:nvSpPr>
        <p:spPr>
          <a:xfrm>
            <a:off x="4400138" y="9032675"/>
            <a:ext cx="229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C3C3B"/>
                </a:solidFill>
                <a:latin typeface="Gochi Hand"/>
                <a:ea typeface="Gochi Hand"/>
                <a:cs typeface="Gochi Hand"/>
                <a:sym typeface="Gochi Hand"/>
              </a:rPr>
              <a:t>Garbage</a:t>
            </a:r>
            <a:endParaRPr sz="1800">
              <a:solidFill>
                <a:srgbClr val="3C3C3B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125" name="Google Shape;125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757788" y="8456325"/>
            <a:ext cx="1368000" cy="13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