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Yellowtail"/>
      <p:regular r:id="rId7"/>
    </p:embeddedFont>
    <p:embeddedFont>
      <p:font typeface="Caveat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020">
          <p15:clr>
            <a:srgbClr val="A4A3A4"/>
          </p15:clr>
        </p15:guide>
        <p15:guide id="2" pos="3986">
          <p15:clr>
            <a:srgbClr val="A4A3A4"/>
          </p15:clr>
        </p15:guide>
        <p15:guide id="3" pos="77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20" orient="horz"/>
        <p:guide pos="3986"/>
        <p:guide pos="77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ave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Yellowtail-regular.fntdata"/><Relationship Id="rId8" Type="http://schemas.openxmlformats.org/officeDocument/2006/relationships/font" Target="fonts/Cave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1232250" y="1620000"/>
            <a:ext cx="5095500" cy="719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978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1871425" y="1685926"/>
            <a:ext cx="3815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rgbClr val="2E6010"/>
                </a:solidFill>
                <a:latin typeface="Caveat"/>
                <a:ea typeface="Caveat"/>
                <a:cs typeface="Caveat"/>
                <a:sym typeface="Caveat"/>
              </a:rPr>
              <a:t>Bucket List </a:t>
            </a:r>
            <a:r>
              <a:rPr lang="ru" sz="3000">
                <a:solidFill>
                  <a:srgbClr val="2E6010"/>
                </a:solidFill>
                <a:latin typeface="Caveat"/>
                <a:ea typeface="Caveat"/>
                <a:cs typeface="Caveat"/>
                <a:sym typeface="Caveat"/>
              </a:rPr>
              <a:t>for </a:t>
            </a:r>
            <a:r>
              <a:rPr lang="ru" sz="3400">
                <a:solidFill>
                  <a:srgbClr val="F93610"/>
                </a:solidFill>
                <a:latin typeface="Yellowtail"/>
                <a:ea typeface="Yellowtail"/>
                <a:cs typeface="Yellowtail"/>
                <a:sym typeface="Yellowtail"/>
              </a:rPr>
              <a:t>2025</a:t>
            </a:r>
            <a:endParaRPr sz="3400">
              <a:solidFill>
                <a:srgbClr val="F93610"/>
              </a:solidFill>
              <a:latin typeface="Yellowtail"/>
              <a:ea typeface="Yellowtail"/>
              <a:cs typeface="Yellowtail"/>
              <a:sym typeface="Yellowtail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1523650" y="2404700"/>
            <a:ext cx="4537800" cy="6021600"/>
            <a:chOff x="1523650" y="2404700"/>
            <a:chExt cx="4537800" cy="6021600"/>
          </a:xfrm>
        </p:grpSpPr>
        <p:cxnSp>
          <p:nvCxnSpPr>
            <p:cNvPr id="58" name="Google Shape;58;p13"/>
            <p:cNvCxnSpPr/>
            <p:nvPr/>
          </p:nvCxnSpPr>
          <p:spPr>
            <a:xfrm>
              <a:off x="2351700" y="2404700"/>
              <a:ext cx="0" cy="6021600"/>
            </a:xfrm>
            <a:prstGeom prst="straightConnector1">
              <a:avLst/>
            </a:prstGeom>
            <a:noFill/>
            <a:ln cap="flat" cmpd="sng" w="9525">
              <a:solidFill>
                <a:srgbClr val="F9361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" name="Google Shape;59;p13"/>
            <p:cNvCxnSpPr/>
            <p:nvPr/>
          </p:nvCxnSpPr>
          <p:spPr>
            <a:xfrm>
              <a:off x="1523650" y="2676300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" name="Google Shape;60;p13"/>
            <p:cNvCxnSpPr/>
            <p:nvPr/>
          </p:nvCxnSpPr>
          <p:spPr>
            <a:xfrm>
              <a:off x="1523650" y="2949795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1523650" y="3223290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1523650" y="3496786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1523650" y="3770281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1523650" y="4043776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1523650" y="4317271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1523650" y="4590767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1523650" y="4864262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1523650" y="5137757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1523650" y="5411252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1523650" y="5684748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1523650" y="5958243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1523650" y="6231738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1523650" y="6505233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1523650" y="6778729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1523650" y="7052224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1523650" y="7325719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1523650" y="7599214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1523650" y="7872710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1523650" y="8146205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1523650" y="8419700"/>
              <a:ext cx="4537800" cy="0"/>
            </a:xfrm>
            <a:prstGeom prst="straightConnector1">
              <a:avLst/>
            </a:prstGeom>
            <a:noFill/>
            <a:ln cap="flat" cmpd="sng" w="9525">
              <a:solidFill>
                <a:srgbClr val="3AAA3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1" name="Google Shape;81;p13"/>
          <p:cNvGrpSpPr/>
          <p:nvPr/>
        </p:nvGrpSpPr>
        <p:grpSpPr>
          <a:xfrm>
            <a:off x="1404400" y="2401425"/>
            <a:ext cx="808200" cy="6009025"/>
            <a:chOff x="1404400" y="2401425"/>
            <a:chExt cx="808200" cy="6009025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1404400" y="2401425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GO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1404400" y="2675840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DO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1404400" y="2950256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PLAY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1404400" y="3224671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EAT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1404400" y="3499087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EXPLORE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1404400" y="3773502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PLAN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1404400" y="4047918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MAKE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1404400" y="4322333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TRAVEL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1404400" y="4596749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ENJOY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1404400" y="4871164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VISIT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1404400" y="5145580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WATCH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1404400" y="5419995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CREATE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1404400" y="5694411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SEE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1404400" y="5968826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TEACH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1404400" y="6243242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COOCK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1404400" y="6517657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SEND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1404400" y="6792073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TRY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1404400" y="7066488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READ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1404400" y="7340904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BE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1404400" y="7615319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GIVE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1404400" y="7889735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HOST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1404400" y="8164150"/>
              <a:ext cx="808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Caveat"/>
                  <a:ea typeface="Caveat"/>
                  <a:cs typeface="Caveat"/>
                  <a:sym typeface="Caveat"/>
                </a:rPr>
                <a:t>LEARN</a:t>
              </a:r>
              <a:endParaRPr sz="1600"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