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Courier Prime"/>
      <p:regular r:id="rId17"/>
      <p:bold r:id="rId18"/>
      <p:italic r:id="rId19"/>
      <p:boldItalic r:id="rId20"/>
    </p:embeddedFont>
    <p:embeddedFont>
      <p:font typeface="Source Sans Pr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760">
          <p15:clr>
            <a:srgbClr val="A4A3A4"/>
          </p15:clr>
        </p15:guide>
        <p15:guide id="2" pos="283">
          <p15:clr>
            <a:srgbClr val="9AA0A6"/>
          </p15:clr>
        </p15:guide>
        <p15:guide id="3" pos="90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/>
        <p:guide pos="283"/>
        <p:guide pos="90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urierPrime-boldItalic.fntdata"/><Relationship Id="rId11" Type="http://schemas.openxmlformats.org/officeDocument/2006/relationships/slide" Target="slides/slide6.xml"/><Relationship Id="rId22" Type="http://schemas.openxmlformats.org/officeDocument/2006/relationships/font" Target="fonts/SourceSansPro-bold.fntdata"/><Relationship Id="rId10" Type="http://schemas.openxmlformats.org/officeDocument/2006/relationships/slide" Target="slides/slide5.xml"/><Relationship Id="rId21" Type="http://schemas.openxmlformats.org/officeDocument/2006/relationships/font" Target="fonts/SourceSansPro-regular.fntdata"/><Relationship Id="rId13" Type="http://schemas.openxmlformats.org/officeDocument/2006/relationships/slide" Target="slides/slide8.xml"/><Relationship Id="rId24" Type="http://schemas.openxmlformats.org/officeDocument/2006/relationships/font" Target="fonts/SourceSansPro-boldItalic.fntdata"/><Relationship Id="rId12" Type="http://schemas.openxmlformats.org/officeDocument/2006/relationships/slide" Target="slides/slide7.xml"/><Relationship Id="rId23" Type="http://schemas.openxmlformats.org/officeDocument/2006/relationships/font" Target="fonts/SourceSansPr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urierPrim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urierPrime-italic.fntdata"/><Relationship Id="rId6" Type="http://schemas.openxmlformats.org/officeDocument/2006/relationships/slide" Target="slides/slide1.xml"/><Relationship Id="rId18" Type="http://schemas.openxmlformats.org/officeDocument/2006/relationships/font" Target="fonts/CourierPrime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14fa22ab8a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14fa22ab8a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14fa22ab8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14fa22ab8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14fa22ab8a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14fa22ab8a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14fa22ab8a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14fa22ab8a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14fa22ab8a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14fa22ab8a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214fa22ab8a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214fa22ab8a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14fa22ab8a_0_7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14fa22ab8a_0_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14fa22ab8a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14fa22ab8a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14fa22ab8a_0_9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14fa22ab8a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14fa22ab8a_0_1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14fa22ab8a_0_1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4706" l="3853" r="14859" t="18585"/>
          <a:stretch/>
        </p:blipFill>
        <p:spPr>
          <a:xfrm>
            <a:off x="3063600" y="-10351"/>
            <a:ext cx="15224401" cy="10307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3115825" y="0"/>
            <a:ext cx="5182574" cy="596265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0" y="-9525"/>
            <a:ext cx="15733850" cy="10307825"/>
          </a:xfrm>
          <a:custGeom>
            <a:rect b="b" l="l" r="r" t="t"/>
            <a:pathLst>
              <a:path extrusionOk="0" h="411490" w="629354">
                <a:moveTo>
                  <a:pt x="0" y="0"/>
                </a:moveTo>
                <a:lnTo>
                  <a:pt x="274704" y="0"/>
                </a:lnTo>
                <a:lnTo>
                  <a:pt x="629354" y="411490"/>
                </a:lnTo>
                <a:lnTo>
                  <a:pt x="0" y="411490"/>
                </a:lnTo>
                <a:close/>
              </a:path>
            </a:pathLst>
          </a:custGeom>
          <a:solidFill>
            <a:srgbClr val="164F9E"/>
          </a:solidFill>
          <a:ln>
            <a:noFill/>
          </a:ln>
        </p:spPr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7280" y="0"/>
            <a:ext cx="10640292" cy="1028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6770" y="0"/>
            <a:ext cx="9468261" cy="102870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0" y="0"/>
            <a:ext cx="6660550" cy="10287085"/>
            <a:chOff x="0" y="0"/>
            <a:chExt cx="6660550" cy="10307700"/>
          </a:xfrm>
        </p:grpSpPr>
        <p:grpSp>
          <p:nvGrpSpPr>
            <p:cNvPr id="60" name="Google Shape;60;p13"/>
            <p:cNvGrpSpPr/>
            <p:nvPr/>
          </p:nvGrpSpPr>
          <p:grpSpPr>
            <a:xfrm>
              <a:off x="0" y="0"/>
              <a:ext cx="3865550" cy="249300"/>
              <a:chOff x="0" y="0"/>
              <a:chExt cx="3865550" cy="24930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0" y="0"/>
                <a:ext cx="8628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1194950" y="0"/>
                <a:ext cx="26706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275350" y="457200"/>
              <a:ext cx="3029000" cy="249300"/>
              <a:chOff x="0" y="0"/>
              <a:chExt cx="3029000" cy="24930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0" y="0"/>
                <a:ext cx="1958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2296400" y="0"/>
                <a:ext cx="7326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0" y="914400"/>
              <a:ext cx="3699350" cy="249300"/>
              <a:chOff x="0" y="914400"/>
              <a:chExt cx="3699350" cy="249300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0" y="914400"/>
                <a:ext cx="12366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1569025" y="914400"/>
                <a:ext cx="1215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3117350" y="914400"/>
                <a:ext cx="582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" name="Google Shape;70;p13"/>
            <p:cNvGrpSpPr/>
            <p:nvPr/>
          </p:nvGrpSpPr>
          <p:grpSpPr>
            <a:xfrm>
              <a:off x="0" y="1371600"/>
              <a:ext cx="2280725" cy="249300"/>
              <a:chOff x="0" y="1371600"/>
              <a:chExt cx="2280725" cy="2493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0" y="1371600"/>
                <a:ext cx="795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1117025" y="1371600"/>
                <a:ext cx="1163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" name="Google Shape;73;p13"/>
            <p:cNvSpPr/>
            <p:nvPr/>
          </p:nvSpPr>
          <p:spPr>
            <a:xfrm>
              <a:off x="0" y="1828800"/>
              <a:ext cx="3304200" cy="2493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275350" y="2286000"/>
              <a:ext cx="3014225" cy="249300"/>
              <a:chOff x="275350" y="2286000"/>
              <a:chExt cx="3014225" cy="2493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75350" y="2286000"/>
                <a:ext cx="1849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2436675" y="2286000"/>
                <a:ext cx="85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7" name="Google Shape;77;p13"/>
            <p:cNvSpPr/>
            <p:nvPr/>
          </p:nvSpPr>
          <p:spPr>
            <a:xfrm>
              <a:off x="0" y="2743200"/>
              <a:ext cx="4073100" cy="2493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" name="Google Shape;78;p13"/>
            <p:cNvGrpSpPr/>
            <p:nvPr/>
          </p:nvGrpSpPr>
          <p:grpSpPr>
            <a:xfrm>
              <a:off x="275350" y="3200400"/>
              <a:ext cx="4436925" cy="249300"/>
              <a:chOff x="275350" y="3200400"/>
              <a:chExt cx="4436925" cy="24930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275350" y="3200400"/>
                <a:ext cx="1454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2067775" y="3200400"/>
                <a:ext cx="2644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0" y="3657600"/>
              <a:ext cx="3751075" cy="249300"/>
              <a:chOff x="0" y="3657600"/>
              <a:chExt cx="3751075" cy="249300"/>
            </a:xfrm>
          </p:grpSpPr>
          <p:sp>
            <p:nvSpPr>
              <p:cNvPr id="82" name="Google Shape;82;p13"/>
              <p:cNvSpPr/>
              <p:nvPr/>
            </p:nvSpPr>
            <p:spPr>
              <a:xfrm>
                <a:off x="0" y="3657600"/>
                <a:ext cx="2322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2654875" y="3657600"/>
                <a:ext cx="1096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" name="Google Shape;84;p13"/>
            <p:cNvGrpSpPr/>
            <p:nvPr/>
          </p:nvGrpSpPr>
          <p:grpSpPr>
            <a:xfrm>
              <a:off x="0" y="4114800"/>
              <a:ext cx="4712250" cy="249300"/>
              <a:chOff x="0" y="4114800"/>
              <a:chExt cx="4712250" cy="249300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0" y="4114800"/>
                <a:ext cx="888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1207950" y="4114800"/>
                <a:ext cx="3504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" name="Google Shape;87;p13"/>
            <p:cNvGrpSpPr/>
            <p:nvPr/>
          </p:nvGrpSpPr>
          <p:grpSpPr>
            <a:xfrm>
              <a:off x="275350" y="4572000"/>
              <a:ext cx="4987775" cy="249300"/>
              <a:chOff x="275350" y="4572000"/>
              <a:chExt cx="4987775" cy="249300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275350" y="4572000"/>
                <a:ext cx="194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2556175" y="4572000"/>
                <a:ext cx="795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3652425" y="4572000"/>
                <a:ext cx="1610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275350" y="5029200"/>
              <a:ext cx="4707075" cy="249300"/>
              <a:chOff x="275350" y="5029200"/>
              <a:chExt cx="4707075" cy="2493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275350" y="5029200"/>
                <a:ext cx="561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1174225" y="5029200"/>
                <a:ext cx="3808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275350" y="5486400"/>
              <a:ext cx="3014325" cy="249300"/>
              <a:chOff x="275350" y="5486400"/>
              <a:chExt cx="3014325" cy="2493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275350" y="5486400"/>
                <a:ext cx="194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2556175" y="5486400"/>
                <a:ext cx="733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275350" y="5943600"/>
              <a:ext cx="5538300" cy="249300"/>
              <a:chOff x="275350" y="5943600"/>
              <a:chExt cx="5538300" cy="2493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275350" y="5943600"/>
                <a:ext cx="12366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1849600" y="5943600"/>
                <a:ext cx="1215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3403150" y="5943600"/>
                <a:ext cx="2410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275350" y="6400800"/>
              <a:ext cx="4707000" cy="249300"/>
              <a:chOff x="275350" y="6400800"/>
              <a:chExt cx="4707000" cy="2493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275350" y="6400800"/>
                <a:ext cx="795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1423450" y="6400800"/>
                <a:ext cx="3558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" name="Google Shape;104;p13"/>
            <p:cNvSpPr/>
            <p:nvPr/>
          </p:nvSpPr>
          <p:spPr>
            <a:xfrm>
              <a:off x="0" y="6858000"/>
              <a:ext cx="2472900" cy="2493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" name="Google Shape;105;p13"/>
            <p:cNvGrpSpPr/>
            <p:nvPr/>
          </p:nvGrpSpPr>
          <p:grpSpPr>
            <a:xfrm>
              <a:off x="838950" y="7315200"/>
              <a:ext cx="4699400" cy="249300"/>
              <a:chOff x="838950" y="7284050"/>
              <a:chExt cx="4699400" cy="249300"/>
            </a:xfrm>
          </p:grpSpPr>
          <p:sp>
            <p:nvSpPr>
              <p:cNvPr id="106" name="Google Shape;106;p13"/>
              <p:cNvSpPr/>
              <p:nvPr/>
            </p:nvSpPr>
            <p:spPr>
              <a:xfrm>
                <a:off x="838950" y="7284050"/>
                <a:ext cx="1849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3005450" y="7284050"/>
                <a:ext cx="253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8" name="Google Shape;108;p13"/>
            <p:cNvSpPr/>
            <p:nvPr/>
          </p:nvSpPr>
          <p:spPr>
            <a:xfrm>
              <a:off x="838950" y="7772400"/>
              <a:ext cx="3779700" cy="2493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" name="Google Shape;109;p13"/>
            <p:cNvGrpSpPr/>
            <p:nvPr/>
          </p:nvGrpSpPr>
          <p:grpSpPr>
            <a:xfrm>
              <a:off x="838950" y="8229600"/>
              <a:ext cx="4423950" cy="249300"/>
              <a:chOff x="838950" y="8229600"/>
              <a:chExt cx="4423950" cy="249300"/>
            </a:xfrm>
          </p:grpSpPr>
          <p:sp>
            <p:nvSpPr>
              <p:cNvPr id="110" name="Google Shape;110;p13"/>
              <p:cNvSpPr/>
              <p:nvPr/>
            </p:nvSpPr>
            <p:spPr>
              <a:xfrm>
                <a:off x="838950" y="8229600"/>
                <a:ext cx="1454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2618400" y="8229600"/>
                <a:ext cx="26445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838950" y="8686800"/>
              <a:ext cx="4424025" cy="249300"/>
              <a:chOff x="838950" y="8686800"/>
              <a:chExt cx="4424025" cy="24930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838950" y="8686800"/>
                <a:ext cx="2322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3465375" y="8686800"/>
                <a:ext cx="17976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0" y="9144000"/>
              <a:ext cx="6109950" cy="249300"/>
              <a:chOff x="0" y="9144000"/>
              <a:chExt cx="6109950" cy="249300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0" y="9144000"/>
                <a:ext cx="888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1207950" y="9144000"/>
                <a:ext cx="49020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277800" y="9601200"/>
              <a:ext cx="6382750" cy="249300"/>
              <a:chOff x="277800" y="9601200"/>
              <a:chExt cx="6382750" cy="2493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277800" y="9601200"/>
                <a:ext cx="194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2556175" y="9601200"/>
                <a:ext cx="194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4764250" y="9601200"/>
                <a:ext cx="18963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0" y="10058400"/>
              <a:ext cx="6109850" cy="249300"/>
              <a:chOff x="0" y="10058400"/>
              <a:chExt cx="6109850" cy="249300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0" y="10058400"/>
                <a:ext cx="1454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782050" y="10058400"/>
                <a:ext cx="43278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5" name="Google Shape;125;p13"/>
          <p:cNvGrpSpPr/>
          <p:nvPr/>
        </p:nvGrpSpPr>
        <p:grpSpPr>
          <a:xfrm>
            <a:off x="1350825" y="5631800"/>
            <a:ext cx="9996000" cy="3179686"/>
            <a:chOff x="1350825" y="5631800"/>
            <a:chExt cx="9996000" cy="3179686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1350825" y="6428475"/>
              <a:ext cx="9996000" cy="21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10000">
                  <a:solidFill>
                    <a:srgbClr val="F9E930"/>
                  </a:solidFill>
                  <a:latin typeface="Courier Prime"/>
                  <a:ea typeface="Courier Prime"/>
                  <a:cs typeface="Courier Prime"/>
                  <a:sym typeface="Courier Prime"/>
                </a:rPr>
                <a:t>BOOTSTRAP</a:t>
              </a:r>
              <a:endParaRPr b="1" sz="100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endParaRPr>
            </a:p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0">
                  <a:solidFill>
                    <a:schemeClr val="lt1"/>
                  </a:solidFill>
                  <a:latin typeface="Courier Prime"/>
                  <a:ea typeface="Courier Prime"/>
                  <a:cs typeface="Courier Prime"/>
                  <a:sym typeface="Courier Prime"/>
                </a:rPr>
                <a:t>QUIZ</a:t>
              </a:r>
              <a:endParaRPr b="1" sz="10000">
                <a:solidFill>
                  <a:schemeClr val="lt1"/>
                </a:solidFill>
                <a:latin typeface="Courier Prime"/>
                <a:ea typeface="Courier Prime"/>
                <a:cs typeface="Courier Prime"/>
                <a:sym typeface="Courier Prime"/>
              </a:endParaRPr>
            </a:p>
          </p:txBody>
        </p:sp>
        <p:cxnSp>
          <p:nvCxnSpPr>
            <p:cNvPr id="127" name="Google Shape;127;p13"/>
            <p:cNvCxnSpPr/>
            <p:nvPr/>
          </p:nvCxnSpPr>
          <p:spPr>
            <a:xfrm>
              <a:off x="1454718" y="8811486"/>
              <a:ext cx="1704000" cy="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8" name="Google Shape;128;p13"/>
            <p:cNvSpPr txBox="1"/>
            <p:nvPr/>
          </p:nvSpPr>
          <p:spPr>
            <a:xfrm>
              <a:off x="1350825" y="5631800"/>
              <a:ext cx="27015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000">
                  <a:solidFill>
                    <a:schemeClr val="lt1"/>
                  </a:solidFill>
                  <a:latin typeface="Courier Prime"/>
                  <a:ea typeface="Courier Prime"/>
                  <a:cs typeface="Courier Prime"/>
                  <a:sym typeface="Courier Prime"/>
                </a:rPr>
                <a:t>&lt;/&gt;</a:t>
              </a:r>
              <a:endParaRPr b="1" sz="6000">
                <a:solidFill>
                  <a:schemeClr val="lt1"/>
                </a:solidFill>
                <a:latin typeface="Courier Prime"/>
                <a:ea typeface="Courier Prime"/>
                <a:cs typeface="Courier Prime"/>
                <a:sym typeface="Courier Prime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130" name="Google Shape;130;p13"/>
            <p:cNvSpPr/>
            <p:nvPr/>
          </p:nvSpPr>
          <p:spPr>
            <a:xfrm rot="10800000">
              <a:off x="15503100" y="-7922"/>
              <a:ext cx="2784900" cy="3248584"/>
            </a:xfrm>
            <a:prstGeom prst="rtTriangle">
              <a:avLst/>
            </a:prstGeom>
            <a:solidFill>
              <a:srgbClr val="164F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  <p:sp>
        <p:nvSpPr>
          <p:cNvPr id="132" name="Google Shape;132;p13"/>
          <p:cNvSpPr/>
          <p:nvPr/>
        </p:nvSpPr>
        <p:spPr>
          <a:xfrm>
            <a:off x="7806225" y="8641100"/>
            <a:ext cx="2990700" cy="16572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 rot="-5400000">
            <a:off x="15974450" y="7974350"/>
            <a:ext cx="2990700" cy="16572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4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140" name="Google Shape;140;p14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141" name="Google Shape;141;p14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142" name="Google Shape;142;p14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" name="Google Shape;143;p14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4" name="Google Shape;144;p14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145" name="Google Shape;145;p14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" name="Google Shape;146;p14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7" name="Google Shape;147;p14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148" name="Google Shape;148;p14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" name="Google Shape;149;p14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" name="Google Shape;150;p14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1" name="Google Shape;151;p14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152" name="Google Shape;152;p14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" name="Google Shape;153;p14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4" name="Google Shape;154;p14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5" name="Google Shape;155;p14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156" name="Google Shape;156;p14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14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8" name="Google Shape;158;p14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9" name="Google Shape;159;p14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160" name="Google Shape;160;p14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" name="Google Shape;161;p14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2" name="Google Shape;162;p14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163" name="Google Shape;163;p14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14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5" name="Google Shape;165;p14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166" name="Google Shape;166;p14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" name="Google Shape;167;p14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8" name="Google Shape;168;p14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169" name="Google Shape;169;p14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14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4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2" name="Google Shape;172;p14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173" name="Google Shape;173;p14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14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5" name="Google Shape;175;p14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176" name="Google Shape;176;p14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" name="Google Shape;177;p14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8" name="Google Shape;178;p14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179" name="Google Shape;179;p14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4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" name="Google Shape;181;p14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2" name="Google Shape;182;p14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183" name="Google Shape;183;p14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" name="Google Shape;184;p14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5" name="Google Shape;185;p14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6" name="Google Shape;186;p14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187" name="Google Shape;187;p14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8" name="Google Shape;188;p14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9" name="Google Shape;189;p14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0" name="Google Shape;190;p14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191" name="Google Shape;191;p14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" name="Google Shape;192;p14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3" name="Google Shape;193;p14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194" name="Google Shape;194;p14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" name="Google Shape;195;p14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6" name="Google Shape;196;p14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197" name="Google Shape;197;p14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14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9" name="Google Shape;199;p14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200" name="Google Shape;200;p14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" name="Google Shape;201;p14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2" name="Google Shape;202;p14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3" name="Google Shape;203;p14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204" name="Google Shape;204;p14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14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206" name="Google Shape;206;p14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14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4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231" name="Google Shape;231;p14"/>
          <p:cNvSpPr txBox="1"/>
          <p:nvPr/>
        </p:nvSpPr>
        <p:spPr>
          <a:xfrm>
            <a:off x="1401900" y="1257300"/>
            <a:ext cx="1307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1 -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IS CORRECT ABOUT 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BOOTSTRAP RESPONSIVE IMAGES?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3" name="Google Shape;233;p14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234" name="Google Shape;234;p14"/>
            <p:cNvSpPr txBox="1"/>
            <p:nvPr/>
          </p:nvSpPr>
          <p:spPr>
            <a:xfrm>
              <a:off x="2133600" y="2914650"/>
              <a:ext cx="151449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</a:t>
              </a:r>
              <a:r>
                <a:rPr lang="ru" sz="3600">
                  <a:latin typeface="Source Sans Pro"/>
                  <a:ea typeface="Source Sans Pro"/>
                  <a:cs typeface="Source Sans Pro"/>
                  <a:sym typeface="Source Sans Pro"/>
                </a:rPr>
                <a:t>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Bootstrap 3 allows you to make the images responsive by adding a class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..img-responsive to the &lt;.img&gt; tag.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5" name="Google Shape;235;p14"/>
            <p:cNvSpPr txBox="1"/>
            <p:nvPr/>
          </p:nvSpPr>
          <p:spPr>
            <a:xfrm>
              <a:off x="2133600" y="4419600"/>
              <a:ext cx="151449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..img-responsive class applies max-width: 100%; and height: auto; 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to the image so that it scales nicely to the parent element.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6" name="Google Shape;236;p14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Both of the above.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7" name="Google Shape;237;p14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None of the above..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38" name="Google Shape;238;p14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239" name="Google Shape;239;p14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6" name="Google Shape;246;p15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247" name="Google Shape;247;p15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248" name="Google Shape;248;p15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249" name="Google Shape;249;p15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" name="Google Shape;250;p15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1" name="Google Shape;251;p15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252" name="Google Shape;252;p15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" name="Google Shape;253;p15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4" name="Google Shape;254;p15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255" name="Google Shape;255;p15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" name="Google Shape;256;p15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7" name="Google Shape;257;p15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8" name="Google Shape;258;p15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259" name="Google Shape;259;p15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0" name="Google Shape;260;p15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61" name="Google Shape;261;p15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62" name="Google Shape;262;p15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263" name="Google Shape;263;p15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4" name="Google Shape;264;p15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65" name="Google Shape;265;p15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66" name="Google Shape;266;p15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267" name="Google Shape;267;p15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8" name="Google Shape;268;p15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69" name="Google Shape;269;p15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270" name="Google Shape;270;p15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1" name="Google Shape;271;p15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72" name="Google Shape;272;p15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273" name="Google Shape;273;p15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4" name="Google Shape;274;p15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75" name="Google Shape;275;p15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276" name="Google Shape;276;p15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7" name="Google Shape;277;p15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8" name="Google Shape;278;p15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79" name="Google Shape;279;p15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280" name="Google Shape;280;p15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1" name="Google Shape;281;p15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82" name="Google Shape;282;p15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283" name="Google Shape;283;p15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4" name="Google Shape;284;p15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85" name="Google Shape;285;p15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286" name="Google Shape;286;p15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7" name="Google Shape;287;p15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" name="Google Shape;288;p15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89" name="Google Shape;289;p15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290" name="Google Shape;290;p15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1" name="Google Shape;291;p15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92" name="Google Shape;292;p15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3" name="Google Shape;293;p15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294" name="Google Shape;294;p15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5" name="Google Shape;295;p15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96" name="Google Shape;296;p15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7" name="Google Shape;297;p15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298" name="Google Shape;298;p15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" name="Google Shape;299;p15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0" name="Google Shape;300;p15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301" name="Google Shape;301;p15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2" name="Google Shape;302;p15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3" name="Google Shape;303;p15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304" name="Google Shape;304;p15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5" name="Google Shape;305;p15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6" name="Google Shape;306;p15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307" name="Google Shape;307;p15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" name="Google Shape;308;p15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9" name="Google Shape;309;p15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10" name="Google Shape;310;p15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311" name="Google Shape;311;p15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2" name="Google Shape;312;p15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313" name="Google Shape;313;p15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5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5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5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5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5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5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5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5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6" name="Google Shape;336;p15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5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338" name="Google Shape;338;p15"/>
          <p:cNvSpPr txBox="1"/>
          <p:nvPr/>
        </p:nvSpPr>
        <p:spPr>
          <a:xfrm>
            <a:off x="1401900" y="1257300"/>
            <a:ext cx="1514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2 -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CLASS INDICATES A WARNING THAT MIGHT NEED ATTENTION?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339" name="Google Shape;339;p15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0" name="Google Shape;340;p15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341" name="Google Shape;341;p15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.active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2" name="Google Shape;342;p15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.success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3" name="Google Shape;343;p15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 .warning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4" name="Google Shape;344;p15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 .danger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345" name="Google Shape;345;p15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346" name="Google Shape;346;p15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6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3" name="Google Shape;353;p16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354" name="Google Shape;354;p16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355" name="Google Shape;355;p16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356" name="Google Shape;356;p16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16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8" name="Google Shape;358;p16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359" name="Google Shape;359;p16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16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61" name="Google Shape;361;p16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362" name="Google Shape;362;p16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3" name="Google Shape;363;p16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4" name="Google Shape;364;p16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65" name="Google Shape;365;p16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366" name="Google Shape;366;p16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16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68" name="Google Shape;368;p16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69" name="Google Shape;369;p16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370" name="Google Shape;370;p16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" name="Google Shape;371;p16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72" name="Google Shape;372;p16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73" name="Google Shape;373;p16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374" name="Google Shape;374;p16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5" name="Google Shape;375;p16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6" name="Google Shape;376;p16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377" name="Google Shape;377;p16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8" name="Google Shape;378;p16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9" name="Google Shape;379;p16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380" name="Google Shape;380;p16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1" name="Google Shape;381;p16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82" name="Google Shape;382;p16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383" name="Google Shape;383;p16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4" name="Google Shape;384;p16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5" name="Google Shape;385;p16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86" name="Google Shape;386;p16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387" name="Google Shape;387;p16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16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89" name="Google Shape;389;p16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390" name="Google Shape;390;p16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1" name="Google Shape;391;p16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2" name="Google Shape;392;p16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393" name="Google Shape;393;p16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4" name="Google Shape;394;p16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5" name="Google Shape;395;p16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6" name="Google Shape;396;p16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397" name="Google Shape;397;p16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8" name="Google Shape;398;p16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99" name="Google Shape;399;p16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00" name="Google Shape;400;p16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401" name="Google Shape;401;p16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" name="Google Shape;402;p16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03" name="Google Shape;403;p16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04" name="Google Shape;404;p16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405" name="Google Shape;405;p16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6" name="Google Shape;406;p16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07" name="Google Shape;407;p16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408" name="Google Shape;408;p16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" name="Google Shape;409;p16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10" name="Google Shape;410;p16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411" name="Google Shape;411;p16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2" name="Google Shape;412;p16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13" name="Google Shape;413;p16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414" name="Google Shape;414;p16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5" name="Google Shape;415;p16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6" name="Google Shape;416;p16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17" name="Google Shape;417;p16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418" name="Google Shape;418;p16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9" name="Google Shape;419;p16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420" name="Google Shape;420;p16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16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6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445" name="Google Shape;445;p16"/>
          <p:cNvSpPr txBox="1"/>
          <p:nvPr/>
        </p:nvSpPr>
        <p:spPr>
          <a:xfrm>
            <a:off x="1401900" y="1257300"/>
            <a:ext cx="15419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3 -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BOOTSTRAP STYLE OF BUTTON REPRESENTS A CONTEXTUAL BUTTON FOR INFORMATIONAL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ALERT MESSAGES?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446" name="Google Shape;446;p16"/>
          <p:cNvSpPr/>
          <p:nvPr/>
        </p:nvSpPr>
        <p:spPr>
          <a:xfrm>
            <a:off x="1438275" y="32575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7" name="Google Shape;447;p16"/>
          <p:cNvGrpSpPr/>
          <p:nvPr/>
        </p:nvGrpSpPr>
        <p:grpSpPr>
          <a:xfrm>
            <a:off x="2133600" y="3600450"/>
            <a:ext cx="15144900" cy="5322950"/>
            <a:chOff x="2133600" y="2914650"/>
            <a:chExt cx="15144900" cy="5322950"/>
          </a:xfrm>
        </p:grpSpPr>
        <p:sp>
          <p:nvSpPr>
            <p:cNvPr id="448" name="Google Shape;448;p16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49" name="Google Shape;449;p16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.btn-primary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0" name="Google Shape;450;p16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.btn-success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1" name="Google Shape;451;p16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.btn-info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52" name="Google Shape;452;p16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453" name="Google Shape;453;p16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7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0" name="Google Shape;460;p17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461" name="Google Shape;461;p17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462" name="Google Shape;462;p17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463" name="Google Shape;463;p17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" name="Google Shape;464;p17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65" name="Google Shape;465;p17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466" name="Google Shape;466;p17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" name="Google Shape;467;p17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68" name="Google Shape;468;p17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469" name="Google Shape;469;p17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0" name="Google Shape;470;p17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" name="Google Shape;471;p17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72" name="Google Shape;472;p17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473" name="Google Shape;473;p17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" name="Google Shape;474;p17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75" name="Google Shape;475;p17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76" name="Google Shape;476;p17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477" name="Google Shape;477;p17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8" name="Google Shape;478;p17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79" name="Google Shape;479;p17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80" name="Google Shape;480;p17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481" name="Google Shape;481;p17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2" name="Google Shape;482;p17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3" name="Google Shape;483;p17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484" name="Google Shape;484;p17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5" name="Google Shape;485;p17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6" name="Google Shape;486;p17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487" name="Google Shape;487;p17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8" name="Google Shape;488;p17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9" name="Google Shape;489;p17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490" name="Google Shape;490;p17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1" name="Google Shape;491;p17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2" name="Google Shape;492;p17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3" name="Google Shape;493;p17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494" name="Google Shape;494;p17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5" name="Google Shape;495;p17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6" name="Google Shape;496;p17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497" name="Google Shape;497;p17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8" name="Google Shape;498;p17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9" name="Google Shape;499;p17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500" name="Google Shape;500;p17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" name="Google Shape;501;p17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2" name="Google Shape;502;p17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03" name="Google Shape;503;p17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504" name="Google Shape;504;p17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17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06" name="Google Shape;506;p17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07" name="Google Shape;507;p17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508" name="Google Shape;508;p17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9" name="Google Shape;509;p17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10" name="Google Shape;510;p17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1" name="Google Shape;511;p17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512" name="Google Shape;512;p17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17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4" name="Google Shape;514;p17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515" name="Google Shape;515;p17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" name="Google Shape;516;p17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7" name="Google Shape;517;p17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518" name="Google Shape;518;p17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9" name="Google Shape;519;p17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20" name="Google Shape;520;p17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521" name="Google Shape;521;p17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2" name="Google Shape;522;p17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3" name="Google Shape;523;p17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24" name="Google Shape;524;p17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525" name="Google Shape;525;p17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6" name="Google Shape;526;p17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527" name="Google Shape;527;p17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7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7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7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7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7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7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7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7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0" name="Google Shape;550;p17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7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552" name="Google Shape;552;p17"/>
          <p:cNvSpPr txBox="1"/>
          <p:nvPr/>
        </p:nvSpPr>
        <p:spPr>
          <a:xfrm>
            <a:off x="1401900" y="1257300"/>
            <a:ext cx="15419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4 - 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WHICH OF THE FOLLOWING BOOTSTRAP STYLE OF BUTTON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CREATES BLOCK LEVEL BUTTONS THAT SPAN THE FULL WIDTH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OF A PARENT?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553" name="Google Shape;553;p17"/>
          <p:cNvSpPr/>
          <p:nvPr/>
        </p:nvSpPr>
        <p:spPr>
          <a:xfrm>
            <a:off x="1438275" y="32575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4" name="Google Shape;554;p17"/>
          <p:cNvGrpSpPr/>
          <p:nvPr/>
        </p:nvGrpSpPr>
        <p:grpSpPr>
          <a:xfrm>
            <a:off x="2133600" y="3600450"/>
            <a:ext cx="15144900" cy="5322950"/>
            <a:chOff x="2133600" y="2914650"/>
            <a:chExt cx="15144900" cy="5322950"/>
          </a:xfrm>
        </p:grpSpPr>
        <p:sp>
          <p:nvSpPr>
            <p:cNvPr id="555" name="Google Shape;555;p17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.btn-lg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6" name="Google Shape;556;p17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.btn-sm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7" name="Google Shape;557;p17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.btn-xs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8" name="Google Shape;558;p17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.btn-block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559" name="Google Shape;559;p17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560" name="Google Shape;560;p17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8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7" name="Google Shape;567;p18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568" name="Google Shape;568;p18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569" name="Google Shape;569;p18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570" name="Google Shape;570;p18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1" name="Google Shape;571;p18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72" name="Google Shape;572;p18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573" name="Google Shape;573;p18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4" name="Google Shape;574;p18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75" name="Google Shape;575;p18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576" name="Google Shape;576;p18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7" name="Google Shape;577;p18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8" name="Google Shape;578;p18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79" name="Google Shape;579;p18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580" name="Google Shape;580;p18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1" name="Google Shape;581;p18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82" name="Google Shape;582;p18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83" name="Google Shape;583;p18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584" name="Google Shape;584;p18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5" name="Google Shape;585;p18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86" name="Google Shape;586;p18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87" name="Google Shape;587;p18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588" name="Google Shape;588;p18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9" name="Google Shape;589;p18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90" name="Google Shape;590;p18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591" name="Google Shape;591;p18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2" name="Google Shape;592;p18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93" name="Google Shape;593;p18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594" name="Google Shape;594;p18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5" name="Google Shape;595;p18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96" name="Google Shape;596;p18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597" name="Google Shape;597;p18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8" name="Google Shape;598;p18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9" name="Google Shape;599;p18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00" name="Google Shape;600;p18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601" name="Google Shape;601;p18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2" name="Google Shape;602;p18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03" name="Google Shape;603;p18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604" name="Google Shape;604;p18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5" name="Google Shape;605;p18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06" name="Google Shape;606;p18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607" name="Google Shape;607;p18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8" name="Google Shape;608;p18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9" name="Google Shape;609;p18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10" name="Google Shape;610;p18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611" name="Google Shape;611;p18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2" name="Google Shape;612;p18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13" name="Google Shape;613;p18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14" name="Google Shape;614;p18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615" name="Google Shape;615;p18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6" name="Google Shape;616;p18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17" name="Google Shape;617;p18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18" name="Google Shape;618;p18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619" name="Google Shape;619;p18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0" name="Google Shape;620;p18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21" name="Google Shape;621;p18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622" name="Google Shape;622;p18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3" name="Google Shape;623;p18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24" name="Google Shape;624;p18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625" name="Google Shape;625;p18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6" name="Google Shape;626;p18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27" name="Google Shape;627;p18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628" name="Google Shape;628;p18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9" name="Google Shape;629;p18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0" name="Google Shape;630;p18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31" name="Google Shape;631;p18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632" name="Google Shape;632;p18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3" name="Google Shape;633;p18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634" name="Google Shape;634;p18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8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8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8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8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8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8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8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8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8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8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8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8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8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8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8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7" name="Google Shape;657;p18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18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659" name="Google Shape;659;p18"/>
          <p:cNvSpPr txBox="1"/>
          <p:nvPr/>
        </p:nvSpPr>
        <p:spPr>
          <a:xfrm>
            <a:off x="1401900" y="1257300"/>
            <a:ext cx="15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5 -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BOOTSTRAP STYLES ARE USED TO CREATE A JUSTIFIED TABS NAVIGATION?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660" name="Google Shape;660;p18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1" name="Google Shape;661;p18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662" name="Google Shape;662;p18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.nav, .nav-tabs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3" name="Google Shape;663;p18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.nav, .nav-pills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4" name="Google Shape;664;p18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.nav, .nav-pills, .nav-stacked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5" name="Google Shape;665;p18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.nav, .nav-tabs, .nav-justified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666" name="Google Shape;666;p18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667" name="Google Shape;667;p18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9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4" name="Google Shape;674;p19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675" name="Google Shape;675;p19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676" name="Google Shape;676;p19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677" name="Google Shape;677;p19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8" name="Google Shape;678;p19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9" name="Google Shape;679;p19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680" name="Google Shape;680;p19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1" name="Google Shape;681;p19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2" name="Google Shape;682;p19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683" name="Google Shape;683;p19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19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19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6" name="Google Shape;686;p19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687" name="Google Shape;687;p19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19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89" name="Google Shape;689;p19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90" name="Google Shape;690;p19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691" name="Google Shape;691;p19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2" name="Google Shape;692;p19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93" name="Google Shape;693;p19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94" name="Google Shape;694;p19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695" name="Google Shape;695;p19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19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7" name="Google Shape;697;p19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698" name="Google Shape;698;p19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19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0" name="Google Shape;700;p19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701" name="Google Shape;701;p19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2" name="Google Shape;702;p19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3" name="Google Shape;703;p19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704" name="Google Shape;704;p19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5" name="Google Shape;705;p19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6" name="Google Shape;706;p19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7" name="Google Shape;707;p19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708" name="Google Shape;708;p19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9" name="Google Shape;709;p19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0" name="Google Shape;710;p19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711" name="Google Shape;711;p19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19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3" name="Google Shape;713;p19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714" name="Google Shape;714;p19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5" name="Google Shape;715;p19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6" name="Google Shape;716;p19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7" name="Google Shape;717;p19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718" name="Google Shape;718;p19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9" name="Google Shape;719;p19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0" name="Google Shape;720;p19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1" name="Google Shape;721;p19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722" name="Google Shape;722;p19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3" name="Google Shape;723;p19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4" name="Google Shape;724;p19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5" name="Google Shape;725;p19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726" name="Google Shape;726;p19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19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28" name="Google Shape;728;p19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729" name="Google Shape;729;p19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0" name="Google Shape;730;p19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1" name="Google Shape;731;p19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732" name="Google Shape;732;p19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19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4" name="Google Shape;734;p19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735" name="Google Shape;735;p19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19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7" name="Google Shape;737;p19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8" name="Google Shape;738;p19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739" name="Google Shape;739;p19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0" name="Google Shape;740;p19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741" name="Google Shape;741;p19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9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9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9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9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9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9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9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9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9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9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9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9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9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9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9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9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9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9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9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9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9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9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4" name="Google Shape;764;p19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19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766" name="Google Shape;766;p19"/>
          <p:cNvSpPr txBox="1"/>
          <p:nvPr/>
        </p:nvSpPr>
        <p:spPr>
          <a:xfrm>
            <a:off x="1401900" y="1257300"/>
            <a:ext cx="1580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6 -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BOOTSTRAP STYLE IS TO BE USED IF YOU WANT THE .NAVBAR FIXED TO THE TOP OF THE PAGE?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767" name="Google Shape;767;p19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8" name="Google Shape;768;p19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769" name="Google Shape;769;p19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.navbar-top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0" name="Google Shape;770;p19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.navbar-fixed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1" name="Google Shape;771;p19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.navbar-fixed-top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2" name="Google Shape;772;p19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None of the above.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773" name="Google Shape;773;p19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774" name="Google Shape;774;p19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9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20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1" name="Google Shape;781;p20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782" name="Google Shape;782;p20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783" name="Google Shape;783;p20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784" name="Google Shape;784;p20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5" name="Google Shape;785;p20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86" name="Google Shape;786;p20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787" name="Google Shape;787;p20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8" name="Google Shape;788;p20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89" name="Google Shape;789;p20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790" name="Google Shape;790;p20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1" name="Google Shape;791;p20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2" name="Google Shape;792;p20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93" name="Google Shape;793;p20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794" name="Google Shape;794;p20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5" name="Google Shape;795;p20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96" name="Google Shape;796;p20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97" name="Google Shape;797;p20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798" name="Google Shape;798;p20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9" name="Google Shape;799;p20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00" name="Google Shape;800;p20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01" name="Google Shape;801;p20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802" name="Google Shape;802;p20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3" name="Google Shape;803;p20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04" name="Google Shape;804;p20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805" name="Google Shape;805;p20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6" name="Google Shape;806;p20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07" name="Google Shape;807;p20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808" name="Google Shape;808;p20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9" name="Google Shape;809;p20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10" name="Google Shape;810;p20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811" name="Google Shape;811;p20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2" name="Google Shape;812;p20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3" name="Google Shape;813;p20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14" name="Google Shape;814;p20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815" name="Google Shape;815;p20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6" name="Google Shape;816;p20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17" name="Google Shape;817;p20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818" name="Google Shape;818;p20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9" name="Google Shape;819;p20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20" name="Google Shape;820;p20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821" name="Google Shape;821;p20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2" name="Google Shape;822;p20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3" name="Google Shape;823;p20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24" name="Google Shape;824;p20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825" name="Google Shape;825;p20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6" name="Google Shape;826;p20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27" name="Google Shape;827;p20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28" name="Google Shape;828;p20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829" name="Google Shape;829;p20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0" name="Google Shape;830;p20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31" name="Google Shape;831;p20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32" name="Google Shape;832;p20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833" name="Google Shape;833;p20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4" name="Google Shape;834;p20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35" name="Google Shape;835;p20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836" name="Google Shape;836;p20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7" name="Google Shape;837;p20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38" name="Google Shape;838;p20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839" name="Google Shape;839;p20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0" name="Google Shape;840;p20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41" name="Google Shape;841;p20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842" name="Google Shape;842;p20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3" name="Google Shape;843;p20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4" name="Google Shape;844;p20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45" name="Google Shape;845;p20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846" name="Google Shape;846;p20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7" name="Google Shape;847;p20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848" name="Google Shape;848;p20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0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0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0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0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0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0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0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0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0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0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0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0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0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0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0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0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0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0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1" name="Google Shape;871;p20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0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873" name="Google Shape;873;p20"/>
          <p:cNvSpPr txBox="1"/>
          <p:nvPr/>
        </p:nvSpPr>
        <p:spPr>
          <a:xfrm>
            <a:off x="1401900" y="1257300"/>
            <a:ext cx="1580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7 -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BOOTSTRAP STYLES CAN BE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USED TO CREATE A STACKED PROGRESS BAR?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874" name="Google Shape;874;p20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5" name="Google Shape;875;p20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876" name="Google Shape;876;p20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.progress-stacked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7" name="Google Shape;877;p20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.progress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8" name="Google Shape;878;p20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.progress-stack.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9" name="Google Shape;879;p20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None of the above.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880" name="Google Shape;880;p20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881" name="Google Shape;881;p20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0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1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8" name="Google Shape;888;p21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889" name="Google Shape;889;p21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890" name="Google Shape;890;p21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891" name="Google Shape;891;p21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2" name="Google Shape;892;p21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93" name="Google Shape;893;p21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894" name="Google Shape;894;p21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5" name="Google Shape;895;p21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96" name="Google Shape;896;p21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897" name="Google Shape;897;p21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8" name="Google Shape;898;p21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9" name="Google Shape;899;p21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00" name="Google Shape;900;p21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901" name="Google Shape;901;p21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2" name="Google Shape;902;p21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03" name="Google Shape;903;p21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4" name="Google Shape;904;p21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905" name="Google Shape;905;p21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6" name="Google Shape;906;p21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07" name="Google Shape;907;p21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8" name="Google Shape;908;p21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909" name="Google Shape;909;p21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21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1" name="Google Shape;911;p21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912" name="Google Shape;912;p21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3" name="Google Shape;913;p21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4" name="Google Shape;914;p21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915" name="Google Shape;915;p21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6" name="Google Shape;916;p21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7" name="Google Shape;917;p21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918" name="Google Shape;918;p21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9" name="Google Shape;919;p21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0" name="Google Shape;920;p21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1" name="Google Shape;921;p21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922" name="Google Shape;922;p21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3" name="Google Shape;923;p21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4" name="Google Shape;924;p21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925" name="Google Shape;925;p21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6" name="Google Shape;926;p21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7" name="Google Shape;927;p21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928" name="Google Shape;928;p21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9" name="Google Shape;929;p21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0" name="Google Shape;930;p21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31" name="Google Shape;931;p21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932" name="Google Shape;932;p21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3" name="Google Shape;933;p21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34" name="Google Shape;934;p21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35" name="Google Shape;935;p21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936" name="Google Shape;936;p21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7" name="Google Shape;937;p21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38" name="Google Shape;938;p21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39" name="Google Shape;939;p21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940" name="Google Shape;940;p21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1" name="Google Shape;941;p21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42" name="Google Shape;942;p21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943" name="Google Shape;943;p21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4" name="Google Shape;944;p21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45" name="Google Shape;945;p21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946" name="Google Shape;946;p21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7" name="Google Shape;947;p21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48" name="Google Shape;948;p21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949" name="Google Shape;949;p21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0" name="Google Shape;950;p21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1" name="Google Shape;951;p21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52" name="Google Shape;952;p21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953" name="Google Shape;953;p21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4" name="Google Shape;954;p21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955" name="Google Shape;955;p21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1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1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1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1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1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1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1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1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1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1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21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1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1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1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1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1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1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1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8" name="Google Shape;978;p21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21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980" name="Google Shape;980;p21"/>
          <p:cNvSpPr txBox="1"/>
          <p:nvPr/>
        </p:nvSpPr>
        <p:spPr>
          <a:xfrm>
            <a:off x="1401900" y="1257300"/>
            <a:ext cx="1580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8 -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IS CORRECT ABOUT BOOTSTRAP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PANELS?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981" name="Google Shape;981;p21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2" name="Google Shape;982;p21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983" name="Google Shape;983;p21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You can toggle the Scrollspy plugin's hidden content via data attributes.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4" name="Google Shape;984;p21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You can toggle the Scrollspy plugin's hidden content via javascript.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5" name="Google Shape;985;p21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Both of the above.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6" name="Google Shape;986;p21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None of the above..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987" name="Google Shape;987;p21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988" name="Google Shape;988;p21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1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2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5" name="Google Shape;995;p22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996" name="Google Shape;996;p22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997" name="Google Shape;997;p22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998" name="Google Shape;998;p22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9" name="Google Shape;999;p22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00" name="Google Shape;1000;p22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1001" name="Google Shape;1001;p22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2" name="Google Shape;1002;p22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03" name="Google Shape;1003;p22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1004" name="Google Shape;1004;p22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5" name="Google Shape;1005;p22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6" name="Google Shape;1006;p22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07" name="Google Shape;1007;p22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1008" name="Google Shape;1008;p22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9" name="Google Shape;1009;p22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10" name="Google Shape;1010;p22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11" name="Google Shape;1011;p22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1012" name="Google Shape;1012;p22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3" name="Google Shape;1013;p22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14" name="Google Shape;1014;p22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15" name="Google Shape;1015;p22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1016" name="Google Shape;1016;p22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7" name="Google Shape;1017;p22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18" name="Google Shape;1018;p22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1019" name="Google Shape;1019;p22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0" name="Google Shape;1020;p22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21" name="Google Shape;1021;p22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1022" name="Google Shape;1022;p22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3" name="Google Shape;1023;p22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24" name="Google Shape;1024;p22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1025" name="Google Shape;1025;p22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6" name="Google Shape;1026;p22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7" name="Google Shape;1027;p22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28" name="Google Shape;1028;p22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1029" name="Google Shape;1029;p22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0" name="Google Shape;1030;p22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31" name="Google Shape;1031;p22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1032" name="Google Shape;1032;p22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3" name="Google Shape;1033;p22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34" name="Google Shape;1034;p22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1035" name="Google Shape;1035;p22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6" name="Google Shape;1036;p22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7" name="Google Shape;1037;p22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38" name="Google Shape;1038;p22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1039" name="Google Shape;1039;p22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0" name="Google Shape;1040;p22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41" name="Google Shape;1041;p22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42" name="Google Shape;1042;p22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1043" name="Google Shape;1043;p22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4" name="Google Shape;1044;p22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45" name="Google Shape;1045;p22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46" name="Google Shape;1046;p22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1047" name="Google Shape;1047;p22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8" name="Google Shape;1048;p22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49" name="Google Shape;1049;p22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1050" name="Google Shape;1050;p22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1" name="Google Shape;1051;p22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52" name="Google Shape;1052;p22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1053" name="Google Shape;1053;p22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4" name="Google Shape;1054;p22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55" name="Google Shape;1055;p22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1056" name="Google Shape;1056;p22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7" name="Google Shape;1057;p22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8" name="Google Shape;1058;p22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59" name="Google Shape;1059;p22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1060" name="Google Shape;1060;p22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1" name="Google Shape;1061;p22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062" name="Google Shape;1062;p22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2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2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22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22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22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22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22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2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22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22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2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22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22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2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2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22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2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2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2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2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22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22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5" name="Google Shape;1085;p22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22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1087" name="Google Shape;1087;p22"/>
          <p:cNvSpPr txBox="1"/>
          <p:nvPr/>
        </p:nvSpPr>
        <p:spPr>
          <a:xfrm>
            <a:off x="1401900" y="1257300"/>
            <a:ext cx="1580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9 -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IS CORRECT ABOUT SCROLLSPY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PLUGIN?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1088" name="Google Shape;1088;p22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9" name="Google Shape;1089;p22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1090" name="Google Shape;1090;p22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You can toggle the Scrollspy plugin's hidden content via data attributes.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1" name="Google Shape;1091;p22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You can toggle the Scrollspy plugin's hidden content via javascript.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2" name="Google Shape;1092;p22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Both of the above.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3" name="Google Shape;1093;p22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None of the above..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094" name="Google Shape;1094;p22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1095" name="Google Shape;1095;p22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23"/>
          <p:cNvSpPr/>
          <p:nvPr/>
        </p:nvSpPr>
        <p:spPr>
          <a:xfrm>
            <a:off x="150" y="0"/>
            <a:ext cx="18288000" cy="10287000"/>
          </a:xfrm>
          <a:prstGeom prst="rect">
            <a:avLst/>
          </a:prstGeom>
          <a:solidFill>
            <a:srgbClr val="164F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2" name="Google Shape;1102;p23"/>
          <p:cNvGrpSpPr/>
          <p:nvPr/>
        </p:nvGrpSpPr>
        <p:grpSpPr>
          <a:xfrm>
            <a:off x="495300" y="0"/>
            <a:ext cx="7041550" cy="10287975"/>
            <a:chOff x="495300" y="0"/>
            <a:chExt cx="7041550" cy="10287975"/>
          </a:xfrm>
        </p:grpSpPr>
        <p:grpSp>
          <p:nvGrpSpPr>
            <p:cNvPr id="1103" name="Google Shape;1103;p23"/>
            <p:cNvGrpSpPr/>
            <p:nvPr/>
          </p:nvGrpSpPr>
          <p:grpSpPr>
            <a:xfrm>
              <a:off x="876300" y="0"/>
              <a:ext cx="6660550" cy="10287085"/>
              <a:chOff x="0" y="0"/>
              <a:chExt cx="6660550" cy="10307700"/>
            </a:xfrm>
          </p:grpSpPr>
          <p:grpSp>
            <p:nvGrpSpPr>
              <p:cNvPr id="1104" name="Google Shape;1104;p23"/>
              <p:cNvGrpSpPr/>
              <p:nvPr/>
            </p:nvGrpSpPr>
            <p:grpSpPr>
              <a:xfrm>
                <a:off x="0" y="0"/>
                <a:ext cx="3865550" cy="249300"/>
                <a:chOff x="0" y="0"/>
                <a:chExt cx="3865550" cy="249300"/>
              </a:xfrm>
            </p:grpSpPr>
            <p:sp>
              <p:nvSpPr>
                <p:cNvPr id="1105" name="Google Shape;1105;p23"/>
                <p:cNvSpPr/>
                <p:nvPr/>
              </p:nvSpPr>
              <p:spPr>
                <a:xfrm>
                  <a:off x="0" y="0"/>
                  <a:ext cx="862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6" name="Google Shape;1106;p23"/>
                <p:cNvSpPr/>
                <p:nvPr/>
              </p:nvSpPr>
              <p:spPr>
                <a:xfrm>
                  <a:off x="1194950" y="0"/>
                  <a:ext cx="2670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07" name="Google Shape;1107;p23"/>
              <p:cNvGrpSpPr/>
              <p:nvPr/>
            </p:nvGrpSpPr>
            <p:grpSpPr>
              <a:xfrm>
                <a:off x="275350" y="457200"/>
                <a:ext cx="3029000" cy="249300"/>
                <a:chOff x="0" y="0"/>
                <a:chExt cx="3029000" cy="249300"/>
              </a:xfrm>
            </p:grpSpPr>
            <p:sp>
              <p:nvSpPr>
                <p:cNvPr id="1108" name="Google Shape;1108;p23"/>
                <p:cNvSpPr/>
                <p:nvPr/>
              </p:nvSpPr>
              <p:spPr>
                <a:xfrm>
                  <a:off x="0" y="0"/>
                  <a:ext cx="1958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9" name="Google Shape;1109;p23"/>
                <p:cNvSpPr/>
                <p:nvPr/>
              </p:nvSpPr>
              <p:spPr>
                <a:xfrm>
                  <a:off x="2296400" y="0"/>
                  <a:ext cx="732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10" name="Google Shape;1110;p23"/>
              <p:cNvGrpSpPr/>
              <p:nvPr/>
            </p:nvGrpSpPr>
            <p:grpSpPr>
              <a:xfrm>
                <a:off x="0" y="914400"/>
                <a:ext cx="3699350" cy="249300"/>
                <a:chOff x="0" y="914400"/>
                <a:chExt cx="3699350" cy="249300"/>
              </a:xfrm>
            </p:grpSpPr>
            <p:sp>
              <p:nvSpPr>
                <p:cNvPr id="1111" name="Google Shape;1111;p23"/>
                <p:cNvSpPr/>
                <p:nvPr/>
              </p:nvSpPr>
              <p:spPr>
                <a:xfrm>
                  <a:off x="0" y="9144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2" name="Google Shape;1112;p23"/>
                <p:cNvSpPr/>
                <p:nvPr/>
              </p:nvSpPr>
              <p:spPr>
                <a:xfrm>
                  <a:off x="1569025" y="9144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3" name="Google Shape;1113;p23"/>
                <p:cNvSpPr/>
                <p:nvPr/>
              </p:nvSpPr>
              <p:spPr>
                <a:xfrm>
                  <a:off x="3117350" y="914400"/>
                  <a:ext cx="58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14" name="Google Shape;1114;p23"/>
              <p:cNvGrpSpPr/>
              <p:nvPr/>
            </p:nvGrpSpPr>
            <p:grpSpPr>
              <a:xfrm>
                <a:off x="0" y="1371600"/>
                <a:ext cx="2280725" cy="249300"/>
                <a:chOff x="0" y="1371600"/>
                <a:chExt cx="2280725" cy="249300"/>
              </a:xfrm>
            </p:grpSpPr>
            <p:sp>
              <p:nvSpPr>
                <p:cNvPr id="1115" name="Google Shape;1115;p23"/>
                <p:cNvSpPr/>
                <p:nvPr/>
              </p:nvSpPr>
              <p:spPr>
                <a:xfrm>
                  <a:off x="0" y="13716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6" name="Google Shape;1116;p23"/>
                <p:cNvSpPr/>
                <p:nvPr/>
              </p:nvSpPr>
              <p:spPr>
                <a:xfrm>
                  <a:off x="1117025" y="1371600"/>
                  <a:ext cx="1163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17" name="Google Shape;1117;p23"/>
              <p:cNvSpPr/>
              <p:nvPr/>
            </p:nvSpPr>
            <p:spPr>
              <a:xfrm>
                <a:off x="0" y="1828800"/>
                <a:ext cx="33042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8" name="Google Shape;1118;p23"/>
              <p:cNvGrpSpPr/>
              <p:nvPr/>
            </p:nvGrpSpPr>
            <p:grpSpPr>
              <a:xfrm>
                <a:off x="275350" y="2286000"/>
                <a:ext cx="3014225" cy="249300"/>
                <a:chOff x="275350" y="2286000"/>
                <a:chExt cx="3014225" cy="249300"/>
              </a:xfrm>
            </p:grpSpPr>
            <p:sp>
              <p:nvSpPr>
                <p:cNvPr id="1119" name="Google Shape;1119;p23"/>
                <p:cNvSpPr/>
                <p:nvPr/>
              </p:nvSpPr>
              <p:spPr>
                <a:xfrm>
                  <a:off x="275350" y="228600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0" name="Google Shape;1120;p23"/>
                <p:cNvSpPr/>
                <p:nvPr/>
              </p:nvSpPr>
              <p:spPr>
                <a:xfrm>
                  <a:off x="2436675" y="2286000"/>
                  <a:ext cx="85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21" name="Google Shape;1121;p23"/>
              <p:cNvSpPr/>
              <p:nvPr/>
            </p:nvSpPr>
            <p:spPr>
              <a:xfrm>
                <a:off x="0" y="2743200"/>
                <a:ext cx="40731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22" name="Google Shape;1122;p23"/>
              <p:cNvGrpSpPr/>
              <p:nvPr/>
            </p:nvGrpSpPr>
            <p:grpSpPr>
              <a:xfrm>
                <a:off x="275350" y="3200400"/>
                <a:ext cx="4436925" cy="249300"/>
                <a:chOff x="275350" y="3200400"/>
                <a:chExt cx="4436925" cy="249300"/>
              </a:xfrm>
            </p:grpSpPr>
            <p:sp>
              <p:nvSpPr>
                <p:cNvPr id="1123" name="Google Shape;1123;p23"/>
                <p:cNvSpPr/>
                <p:nvPr/>
              </p:nvSpPr>
              <p:spPr>
                <a:xfrm>
                  <a:off x="275350" y="3200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4" name="Google Shape;1124;p23"/>
                <p:cNvSpPr/>
                <p:nvPr/>
              </p:nvSpPr>
              <p:spPr>
                <a:xfrm>
                  <a:off x="2067775" y="32004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25" name="Google Shape;1125;p23"/>
              <p:cNvGrpSpPr/>
              <p:nvPr/>
            </p:nvGrpSpPr>
            <p:grpSpPr>
              <a:xfrm>
                <a:off x="0" y="3657600"/>
                <a:ext cx="3751075" cy="249300"/>
                <a:chOff x="0" y="3657600"/>
                <a:chExt cx="3751075" cy="249300"/>
              </a:xfrm>
            </p:grpSpPr>
            <p:sp>
              <p:nvSpPr>
                <p:cNvPr id="1126" name="Google Shape;1126;p23"/>
                <p:cNvSpPr/>
                <p:nvPr/>
              </p:nvSpPr>
              <p:spPr>
                <a:xfrm>
                  <a:off x="0" y="36576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7" name="Google Shape;1127;p23"/>
                <p:cNvSpPr/>
                <p:nvPr/>
              </p:nvSpPr>
              <p:spPr>
                <a:xfrm>
                  <a:off x="2654875" y="3657600"/>
                  <a:ext cx="1096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28" name="Google Shape;1128;p23"/>
              <p:cNvGrpSpPr/>
              <p:nvPr/>
            </p:nvGrpSpPr>
            <p:grpSpPr>
              <a:xfrm>
                <a:off x="0" y="4114800"/>
                <a:ext cx="4712250" cy="249300"/>
                <a:chOff x="0" y="4114800"/>
                <a:chExt cx="4712250" cy="249300"/>
              </a:xfrm>
            </p:grpSpPr>
            <p:sp>
              <p:nvSpPr>
                <p:cNvPr id="1129" name="Google Shape;1129;p23"/>
                <p:cNvSpPr/>
                <p:nvPr/>
              </p:nvSpPr>
              <p:spPr>
                <a:xfrm>
                  <a:off x="0" y="41148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0" name="Google Shape;1130;p23"/>
                <p:cNvSpPr/>
                <p:nvPr/>
              </p:nvSpPr>
              <p:spPr>
                <a:xfrm>
                  <a:off x="1207950" y="4114800"/>
                  <a:ext cx="3504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1" name="Google Shape;1131;p23"/>
              <p:cNvGrpSpPr/>
              <p:nvPr/>
            </p:nvGrpSpPr>
            <p:grpSpPr>
              <a:xfrm>
                <a:off x="275350" y="4572000"/>
                <a:ext cx="4987775" cy="249300"/>
                <a:chOff x="275350" y="4572000"/>
                <a:chExt cx="4987775" cy="249300"/>
              </a:xfrm>
            </p:grpSpPr>
            <p:sp>
              <p:nvSpPr>
                <p:cNvPr id="1132" name="Google Shape;1132;p23"/>
                <p:cNvSpPr/>
                <p:nvPr/>
              </p:nvSpPr>
              <p:spPr>
                <a:xfrm>
                  <a:off x="275350" y="45720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3" name="Google Shape;1133;p23"/>
                <p:cNvSpPr/>
                <p:nvPr/>
              </p:nvSpPr>
              <p:spPr>
                <a:xfrm>
                  <a:off x="2556175" y="45720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4" name="Google Shape;1134;p23"/>
                <p:cNvSpPr/>
                <p:nvPr/>
              </p:nvSpPr>
              <p:spPr>
                <a:xfrm>
                  <a:off x="3652425" y="4572000"/>
                  <a:ext cx="1610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5" name="Google Shape;1135;p23"/>
              <p:cNvGrpSpPr/>
              <p:nvPr/>
            </p:nvGrpSpPr>
            <p:grpSpPr>
              <a:xfrm>
                <a:off x="275350" y="5029200"/>
                <a:ext cx="4707075" cy="249300"/>
                <a:chOff x="275350" y="5029200"/>
                <a:chExt cx="4707075" cy="249300"/>
              </a:xfrm>
            </p:grpSpPr>
            <p:sp>
              <p:nvSpPr>
                <p:cNvPr id="1136" name="Google Shape;1136;p23"/>
                <p:cNvSpPr/>
                <p:nvPr/>
              </p:nvSpPr>
              <p:spPr>
                <a:xfrm>
                  <a:off x="275350" y="5029200"/>
                  <a:ext cx="561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7" name="Google Shape;1137;p23"/>
                <p:cNvSpPr/>
                <p:nvPr/>
              </p:nvSpPr>
              <p:spPr>
                <a:xfrm>
                  <a:off x="1174225" y="5029200"/>
                  <a:ext cx="38082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8" name="Google Shape;1138;p23"/>
              <p:cNvGrpSpPr/>
              <p:nvPr/>
            </p:nvGrpSpPr>
            <p:grpSpPr>
              <a:xfrm>
                <a:off x="275350" y="5486400"/>
                <a:ext cx="3014325" cy="249300"/>
                <a:chOff x="275350" y="5486400"/>
                <a:chExt cx="3014325" cy="249300"/>
              </a:xfrm>
            </p:grpSpPr>
            <p:sp>
              <p:nvSpPr>
                <p:cNvPr id="1139" name="Google Shape;1139;p23"/>
                <p:cNvSpPr/>
                <p:nvPr/>
              </p:nvSpPr>
              <p:spPr>
                <a:xfrm>
                  <a:off x="275350" y="54864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0" name="Google Shape;1140;p23"/>
                <p:cNvSpPr/>
                <p:nvPr/>
              </p:nvSpPr>
              <p:spPr>
                <a:xfrm>
                  <a:off x="2556175" y="5486400"/>
                  <a:ext cx="733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41" name="Google Shape;1141;p23"/>
              <p:cNvGrpSpPr/>
              <p:nvPr/>
            </p:nvGrpSpPr>
            <p:grpSpPr>
              <a:xfrm>
                <a:off x="275350" y="5943600"/>
                <a:ext cx="5538300" cy="249300"/>
                <a:chOff x="275350" y="5943600"/>
                <a:chExt cx="5538300" cy="249300"/>
              </a:xfrm>
            </p:grpSpPr>
            <p:sp>
              <p:nvSpPr>
                <p:cNvPr id="1142" name="Google Shape;1142;p23"/>
                <p:cNvSpPr/>
                <p:nvPr/>
              </p:nvSpPr>
              <p:spPr>
                <a:xfrm>
                  <a:off x="275350" y="5943600"/>
                  <a:ext cx="1236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3" name="Google Shape;1143;p23"/>
                <p:cNvSpPr/>
                <p:nvPr/>
              </p:nvSpPr>
              <p:spPr>
                <a:xfrm>
                  <a:off x="1849600" y="5943600"/>
                  <a:ext cx="1215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4" name="Google Shape;1144;p23"/>
                <p:cNvSpPr/>
                <p:nvPr/>
              </p:nvSpPr>
              <p:spPr>
                <a:xfrm>
                  <a:off x="3403150" y="5943600"/>
                  <a:ext cx="2410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45" name="Google Shape;1145;p23"/>
              <p:cNvGrpSpPr/>
              <p:nvPr/>
            </p:nvGrpSpPr>
            <p:grpSpPr>
              <a:xfrm>
                <a:off x="275350" y="6400800"/>
                <a:ext cx="4707000" cy="249300"/>
                <a:chOff x="275350" y="6400800"/>
                <a:chExt cx="4707000" cy="249300"/>
              </a:xfrm>
            </p:grpSpPr>
            <p:sp>
              <p:nvSpPr>
                <p:cNvPr id="1146" name="Google Shape;1146;p23"/>
                <p:cNvSpPr/>
                <p:nvPr/>
              </p:nvSpPr>
              <p:spPr>
                <a:xfrm>
                  <a:off x="275350" y="6400800"/>
                  <a:ext cx="795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7" name="Google Shape;1147;p23"/>
                <p:cNvSpPr/>
                <p:nvPr/>
              </p:nvSpPr>
              <p:spPr>
                <a:xfrm>
                  <a:off x="1423450" y="6400800"/>
                  <a:ext cx="3558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48" name="Google Shape;1148;p23"/>
              <p:cNvSpPr/>
              <p:nvPr/>
            </p:nvSpPr>
            <p:spPr>
              <a:xfrm>
                <a:off x="0" y="6858000"/>
                <a:ext cx="24729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49" name="Google Shape;1149;p23"/>
              <p:cNvGrpSpPr/>
              <p:nvPr/>
            </p:nvGrpSpPr>
            <p:grpSpPr>
              <a:xfrm>
                <a:off x="838950" y="7315200"/>
                <a:ext cx="4699400" cy="249300"/>
                <a:chOff x="838950" y="7284050"/>
                <a:chExt cx="4699400" cy="249300"/>
              </a:xfrm>
            </p:grpSpPr>
            <p:sp>
              <p:nvSpPr>
                <p:cNvPr id="1150" name="Google Shape;1150;p23"/>
                <p:cNvSpPr/>
                <p:nvPr/>
              </p:nvSpPr>
              <p:spPr>
                <a:xfrm>
                  <a:off x="838950" y="7284050"/>
                  <a:ext cx="1849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1" name="Google Shape;1151;p23"/>
                <p:cNvSpPr/>
                <p:nvPr/>
              </p:nvSpPr>
              <p:spPr>
                <a:xfrm>
                  <a:off x="3005450" y="7284050"/>
                  <a:ext cx="25329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52" name="Google Shape;1152;p23"/>
              <p:cNvSpPr/>
              <p:nvPr/>
            </p:nvSpPr>
            <p:spPr>
              <a:xfrm>
                <a:off x="838950" y="7772400"/>
                <a:ext cx="3779700" cy="249300"/>
              </a:xfrm>
              <a:prstGeom prst="rect">
                <a:avLst/>
              </a:prstGeom>
              <a:solidFill>
                <a:srgbClr val="1E55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53" name="Google Shape;1153;p23"/>
              <p:cNvGrpSpPr/>
              <p:nvPr/>
            </p:nvGrpSpPr>
            <p:grpSpPr>
              <a:xfrm>
                <a:off x="838950" y="8229600"/>
                <a:ext cx="4423950" cy="249300"/>
                <a:chOff x="838950" y="8229600"/>
                <a:chExt cx="4423950" cy="249300"/>
              </a:xfrm>
            </p:grpSpPr>
            <p:sp>
              <p:nvSpPr>
                <p:cNvPr id="1154" name="Google Shape;1154;p23"/>
                <p:cNvSpPr/>
                <p:nvPr/>
              </p:nvSpPr>
              <p:spPr>
                <a:xfrm>
                  <a:off x="838950" y="82296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5" name="Google Shape;1155;p23"/>
                <p:cNvSpPr/>
                <p:nvPr/>
              </p:nvSpPr>
              <p:spPr>
                <a:xfrm>
                  <a:off x="2618400" y="8229600"/>
                  <a:ext cx="26445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56" name="Google Shape;1156;p23"/>
              <p:cNvGrpSpPr/>
              <p:nvPr/>
            </p:nvGrpSpPr>
            <p:grpSpPr>
              <a:xfrm>
                <a:off x="838950" y="8686800"/>
                <a:ext cx="4424025" cy="249300"/>
                <a:chOff x="838950" y="8686800"/>
                <a:chExt cx="4424025" cy="249300"/>
              </a:xfrm>
            </p:grpSpPr>
            <p:sp>
              <p:nvSpPr>
                <p:cNvPr id="1157" name="Google Shape;1157;p23"/>
                <p:cNvSpPr/>
                <p:nvPr/>
              </p:nvSpPr>
              <p:spPr>
                <a:xfrm>
                  <a:off x="838950" y="8686800"/>
                  <a:ext cx="2322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8" name="Google Shape;1158;p23"/>
                <p:cNvSpPr/>
                <p:nvPr/>
              </p:nvSpPr>
              <p:spPr>
                <a:xfrm>
                  <a:off x="3465375" y="8686800"/>
                  <a:ext cx="17976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59" name="Google Shape;1159;p23"/>
              <p:cNvGrpSpPr/>
              <p:nvPr/>
            </p:nvGrpSpPr>
            <p:grpSpPr>
              <a:xfrm>
                <a:off x="0" y="9144000"/>
                <a:ext cx="6109950" cy="249300"/>
                <a:chOff x="0" y="9144000"/>
                <a:chExt cx="6109950" cy="249300"/>
              </a:xfrm>
            </p:grpSpPr>
            <p:sp>
              <p:nvSpPr>
                <p:cNvPr id="1160" name="Google Shape;1160;p23"/>
                <p:cNvSpPr/>
                <p:nvPr/>
              </p:nvSpPr>
              <p:spPr>
                <a:xfrm>
                  <a:off x="0" y="9144000"/>
                  <a:ext cx="888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1" name="Google Shape;1161;p23"/>
                <p:cNvSpPr/>
                <p:nvPr/>
              </p:nvSpPr>
              <p:spPr>
                <a:xfrm>
                  <a:off x="1207950" y="9144000"/>
                  <a:ext cx="49020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2" name="Google Shape;1162;p23"/>
              <p:cNvGrpSpPr/>
              <p:nvPr/>
            </p:nvGrpSpPr>
            <p:grpSpPr>
              <a:xfrm>
                <a:off x="277800" y="9601200"/>
                <a:ext cx="6382750" cy="249300"/>
                <a:chOff x="277800" y="9601200"/>
                <a:chExt cx="6382750" cy="249300"/>
              </a:xfrm>
            </p:grpSpPr>
            <p:sp>
              <p:nvSpPr>
                <p:cNvPr id="1163" name="Google Shape;1163;p23"/>
                <p:cNvSpPr/>
                <p:nvPr/>
              </p:nvSpPr>
              <p:spPr>
                <a:xfrm>
                  <a:off x="277800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4" name="Google Shape;1164;p23"/>
                <p:cNvSpPr/>
                <p:nvPr/>
              </p:nvSpPr>
              <p:spPr>
                <a:xfrm>
                  <a:off x="2556175" y="9601200"/>
                  <a:ext cx="19431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5" name="Google Shape;1165;p23"/>
                <p:cNvSpPr/>
                <p:nvPr/>
              </p:nvSpPr>
              <p:spPr>
                <a:xfrm>
                  <a:off x="4764250" y="9601200"/>
                  <a:ext cx="18963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6" name="Google Shape;1166;p23"/>
              <p:cNvGrpSpPr/>
              <p:nvPr/>
            </p:nvGrpSpPr>
            <p:grpSpPr>
              <a:xfrm>
                <a:off x="0" y="10058400"/>
                <a:ext cx="6109850" cy="249300"/>
                <a:chOff x="0" y="10058400"/>
                <a:chExt cx="6109850" cy="249300"/>
              </a:xfrm>
            </p:grpSpPr>
            <p:sp>
              <p:nvSpPr>
                <p:cNvPr id="1167" name="Google Shape;1167;p23"/>
                <p:cNvSpPr/>
                <p:nvPr/>
              </p:nvSpPr>
              <p:spPr>
                <a:xfrm>
                  <a:off x="0" y="10058400"/>
                  <a:ext cx="14547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8" name="Google Shape;1168;p23"/>
                <p:cNvSpPr/>
                <p:nvPr/>
              </p:nvSpPr>
              <p:spPr>
                <a:xfrm>
                  <a:off x="1782050" y="10058400"/>
                  <a:ext cx="4327800" cy="249300"/>
                </a:xfrm>
                <a:prstGeom prst="rect">
                  <a:avLst/>
                </a:prstGeom>
                <a:solidFill>
                  <a:srgbClr val="1E55A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169" name="Google Shape;1169;p23"/>
            <p:cNvSpPr/>
            <p:nvPr/>
          </p:nvSpPr>
          <p:spPr>
            <a:xfrm>
              <a:off x="495300" y="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23"/>
            <p:cNvSpPr/>
            <p:nvPr/>
          </p:nvSpPr>
          <p:spPr>
            <a:xfrm>
              <a:off x="495300" y="45633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3"/>
            <p:cNvSpPr/>
            <p:nvPr/>
          </p:nvSpPr>
          <p:spPr>
            <a:xfrm>
              <a:off x="495300" y="91266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495300" y="136899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495300" y="182532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495300" y="228165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23"/>
            <p:cNvSpPr/>
            <p:nvPr/>
          </p:nvSpPr>
          <p:spPr>
            <a:xfrm>
              <a:off x="495300" y="273798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23"/>
            <p:cNvSpPr/>
            <p:nvPr/>
          </p:nvSpPr>
          <p:spPr>
            <a:xfrm>
              <a:off x="495300" y="319431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495300" y="365064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495300" y="4106976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3"/>
            <p:cNvSpPr/>
            <p:nvPr/>
          </p:nvSpPr>
          <p:spPr>
            <a:xfrm>
              <a:off x="495300" y="4563307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3"/>
            <p:cNvSpPr/>
            <p:nvPr/>
          </p:nvSpPr>
          <p:spPr>
            <a:xfrm>
              <a:off x="495300" y="501963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495300" y="5475968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495300" y="5932299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3"/>
            <p:cNvSpPr/>
            <p:nvPr/>
          </p:nvSpPr>
          <p:spPr>
            <a:xfrm>
              <a:off x="495300" y="638863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23"/>
            <p:cNvSpPr/>
            <p:nvPr/>
          </p:nvSpPr>
          <p:spPr>
            <a:xfrm>
              <a:off x="495300" y="6844960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3"/>
            <p:cNvSpPr/>
            <p:nvPr/>
          </p:nvSpPr>
          <p:spPr>
            <a:xfrm>
              <a:off x="495300" y="7301291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3"/>
            <p:cNvSpPr/>
            <p:nvPr/>
          </p:nvSpPr>
          <p:spPr>
            <a:xfrm>
              <a:off x="495300" y="775762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3"/>
            <p:cNvSpPr/>
            <p:nvPr/>
          </p:nvSpPr>
          <p:spPr>
            <a:xfrm>
              <a:off x="495300" y="8213952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3"/>
            <p:cNvSpPr/>
            <p:nvPr/>
          </p:nvSpPr>
          <p:spPr>
            <a:xfrm>
              <a:off x="495300" y="8670283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3"/>
            <p:cNvSpPr/>
            <p:nvPr/>
          </p:nvSpPr>
          <p:spPr>
            <a:xfrm>
              <a:off x="495300" y="912661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3"/>
            <p:cNvSpPr/>
            <p:nvPr/>
          </p:nvSpPr>
          <p:spPr>
            <a:xfrm>
              <a:off x="495300" y="9582944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3"/>
            <p:cNvSpPr/>
            <p:nvPr/>
          </p:nvSpPr>
          <p:spPr>
            <a:xfrm>
              <a:off x="495300" y="10039275"/>
              <a:ext cx="114300" cy="248700"/>
            </a:xfrm>
            <a:prstGeom prst="rect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2" name="Google Shape;1192;p23"/>
          <p:cNvSpPr/>
          <p:nvPr/>
        </p:nvSpPr>
        <p:spPr>
          <a:xfrm>
            <a:off x="7806225" y="8039100"/>
            <a:ext cx="3966600" cy="2259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1E55A3">
                  <a:alpha val="75294"/>
                </a:srgbClr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23"/>
          <p:cNvSpPr/>
          <p:nvPr/>
        </p:nvSpPr>
        <p:spPr>
          <a:xfrm>
            <a:off x="16306950" y="5924550"/>
            <a:ext cx="1981200" cy="4362450"/>
          </a:xfrm>
          <a:custGeom>
            <a:rect b="b" l="l" r="r" t="t"/>
            <a:pathLst>
              <a:path extrusionOk="0" h="174498" w="79248">
                <a:moveTo>
                  <a:pt x="79248" y="0"/>
                </a:moveTo>
                <a:lnTo>
                  <a:pt x="79248" y="174498"/>
                </a:lnTo>
                <a:lnTo>
                  <a:pt x="56388" y="174498"/>
                </a:lnTo>
                <a:lnTo>
                  <a:pt x="0" y="92964"/>
                </a:lnTo>
                <a:close/>
              </a:path>
            </a:pathLst>
          </a:custGeom>
          <a:gradFill>
            <a:gsLst>
              <a:gs pos="0">
                <a:srgbClr val="1E55A3"/>
              </a:gs>
              <a:gs pos="34000">
                <a:srgbClr val="8FAAD1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sp>
        <p:nvSpPr>
          <p:cNvPr id="1194" name="Google Shape;1194;p23"/>
          <p:cNvSpPr txBox="1"/>
          <p:nvPr/>
        </p:nvSpPr>
        <p:spPr>
          <a:xfrm>
            <a:off x="1401900" y="1257300"/>
            <a:ext cx="1580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10 -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 WHICH OF THE FOLLOWING IS CORRECT ABOUT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DATA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-</a:t>
            </a:r>
            <a:r>
              <a:rPr b="1" lang="ru" sz="3600">
                <a:solidFill>
                  <a:srgbClr val="F9E930"/>
                </a:solidFill>
                <a:latin typeface="Courier Prime"/>
                <a:ea typeface="Courier Prime"/>
                <a:cs typeface="Courier Prime"/>
                <a:sym typeface="Courier Prime"/>
              </a:rPr>
              <a:t>TRIGGER DATA ATTRIBUTE OF POPOVER PLUGIN?</a:t>
            </a:r>
            <a:endParaRPr b="1" sz="3600">
              <a:solidFill>
                <a:srgbClr val="F9E930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1195" name="Google Shape;1195;p23"/>
          <p:cNvSpPr/>
          <p:nvPr/>
        </p:nvSpPr>
        <p:spPr>
          <a:xfrm>
            <a:off x="1438275" y="2571750"/>
            <a:ext cx="2057400" cy="10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6" name="Google Shape;1196;p23"/>
          <p:cNvGrpSpPr/>
          <p:nvPr/>
        </p:nvGrpSpPr>
        <p:grpSpPr>
          <a:xfrm>
            <a:off x="2133600" y="2914650"/>
            <a:ext cx="15144900" cy="5322950"/>
            <a:chOff x="2133600" y="2914650"/>
            <a:chExt cx="15144900" cy="5322950"/>
          </a:xfrm>
        </p:grpSpPr>
        <p:sp>
          <p:nvSpPr>
            <p:cNvPr id="1197" name="Google Shape;1197;p23"/>
            <p:cNvSpPr txBox="1"/>
            <p:nvPr/>
          </p:nvSpPr>
          <p:spPr>
            <a:xfrm>
              <a:off x="2133600" y="2914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Sets the default title value if the title attribute isn't present.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98" name="Google Shape;1198;p23"/>
            <p:cNvSpPr txBox="1"/>
            <p:nvPr/>
          </p:nvSpPr>
          <p:spPr>
            <a:xfrm>
              <a:off x="2133600" y="44196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Defines how the popover is triggered.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99" name="Google Shape;1199;p23"/>
            <p:cNvSpPr txBox="1"/>
            <p:nvPr/>
          </p:nvSpPr>
          <p:spPr>
            <a:xfrm>
              <a:off x="2133600" y="595565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Defines default content value if data-content attribute isn't present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00" name="Google Shape;1200;p23"/>
            <p:cNvSpPr txBox="1"/>
            <p:nvPr/>
          </p:nvSpPr>
          <p:spPr>
            <a:xfrm>
              <a:off x="2133600" y="7498700"/>
              <a:ext cx="15144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F9E93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 </a:t>
              </a:r>
              <a:r>
                <a:rPr lang="ru" sz="36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Delays showing and hiding the popover in ms.</a:t>
              </a:r>
              <a:endPara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201" name="Google Shape;1201;p23"/>
          <p:cNvGrpSpPr/>
          <p:nvPr/>
        </p:nvGrpSpPr>
        <p:grpSpPr>
          <a:xfrm>
            <a:off x="15503100" y="-9525"/>
            <a:ext cx="2795300" cy="3250187"/>
            <a:chOff x="15503100" y="-9525"/>
            <a:chExt cx="2795300" cy="3250187"/>
          </a:xfrm>
        </p:grpSpPr>
        <p:sp>
          <p:nvSpPr>
            <p:cNvPr id="1202" name="Google Shape;1202;p23"/>
            <p:cNvSpPr/>
            <p:nvPr/>
          </p:nvSpPr>
          <p:spPr>
            <a:xfrm rot="10800000">
              <a:off x="15503100" y="-8038"/>
              <a:ext cx="2784900" cy="3248700"/>
            </a:xfrm>
            <a:prstGeom prst="rtTriangle">
              <a:avLst/>
            </a:prstGeom>
            <a:solidFill>
              <a:srgbClr val="1E55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23"/>
            <p:cNvSpPr/>
            <p:nvPr/>
          </p:nvSpPr>
          <p:spPr>
            <a:xfrm>
              <a:off x="15976025" y="-9525"/>
              <a:ext cx="2322375" cy="2649675"/>
            </a:xfrm>
            <a:custGeom>
              <a:rect b="b" l="l" r="r" t="t"/>
              <a:pathLst>
                <a:path extrusionOk="0" h="105987" w="92895">
                  <a:moveTo>
                    <a:pt x="0" y="0"/>
                  </a:moveTo>
                  <a:lnTo>
                    <a:pt x="92895" y="105987"/>
                  </a:lnTo>
                  <a:lnTo>
                    <a:pt x="92895" y="88531"/>
                  </a:lnTo>
                  <a:lnTo>
                    <a:pt x="16625" y="0"/>
                  </a:lnTo>
                  <a:close/>
                </a:path>
              </a:pathLst>
            </a:custGeom>
            <a:gradFill>
              <a:gsLst>
                <a:gs pos="0">
                  <a:srgbClr val="1E55A3"/>
                </a:gs>
                <a:gs pos="34000">
                  <a:srgbClr val="8FAAD1"/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