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Quicksand"/>
      <p:regular r:id="rId11"/>
      <p:bold r:id="rId12"/>
    </p:embeddedFont>
    <p:embeddedFont>
      <p:font typeface="Quicksand Medium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747775"/>
          </p15:clr>
        </p15:guide>
        <p15:guide id="2" pos="447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447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icksand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QuicksandMedium-regular.fntdata"/><Relationship Id="rId12" Type="http://schemas.openxmlformats.org/officeDocument/2006/relationships/font" Target="fonts/Quicksa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4" Type="http://schemas.openxmlformats.org/officeDocument/2006/relationships/font" Target="fonts/Quicksand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7307425"/>
            <a:ext cx="7572375" cy="3398675"/>
            <a:chOff x="0" y="7307425"/>
            <a:chExt cx="7572375" cy="3398675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53086" l="-7921" r="29335" t="-3968"/>
            <a:stretch/>
          </p:blipFill>
          <p:spPr>
            <a:xfrm flipH="1">
              <a:off x="0" y="7307425"/>
              <a:ext cx="6353175" cy="339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76262" l="44072" r="11110" t="-41012"/>
            <a:stretch/>
          </p:blipFill>
          <p:spPr>
            <a:xfrm flipH="1">
              <a:off x="4725024" y="7307425"/>
              <a:ext cx="2847350" cy="33986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45444" t="41880"/>
          <a:stretch/>
        </p:blipFill>
        <p:spPr>
          <a:xfrm>
            <a:off x="3448050" y="1"/>
            <a:ext cx="4124324" cy="363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420792" y="942975"/>
            <a:ext cx="2579706" cy="465900"/>
            <a:chOff x="420792" y="942975"/>
            <a:chExt cx="2579706" cy="46590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852497" y="942975"/>
              <a:ext cx="2148000" cy="465900"/>
              <a:chOff x="852497" y="942975"/>
              <a:chExt cx="2148000" cy="465900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852497" y="942975"/>
                <a:ext cx="2148000" cy="35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300">
                    <a:solidFill>
                      <a:srgbClr val="00499C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COREFUSION</a:t>
                </a:r>
                <a:endParaRPr sz="2300">
                  <a:solidFill>
                    <a:srgbClr val="00499C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852497" y="1285875"/>
                <a:ext cx="2148000" cy="12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800">
                    <a:solidFill>
                      <a:srgbClr val="00499C"/>
                    </a:solidFill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Powering Possibilities, Fusing Futures</a:t>
                </a:r>
                <a:endParaRPr sz="800">
                  <a:solidFill>
                    <a:srgbClr val="00499C"/>
                  </a:solidFill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0792" y="993075"/>
              <a:ext cx="344550" cy="3928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442925" y="2047875"/>
            <a:ext cx="1900200" cy="829238"/>
            <a:chOff x="442925" y="2047875"/>
            <a:chExt cx="1900200" cy="829238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442925" y="2047875"/>
              <a:ext cx="190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ACBCF"/>
                  </a:solidFill>
                  <a:latin typeface="Quicksand"/>
                  <a:ea typeface="Quicksand"/>
                  <a:cs typeface="Quicksand"/>
                  <a:sym typeface="Quicksand"/>
                </a:rPr>
                <a:t>To:</a:t>
              </a:r>
              <a:endParaRPr b="1" sz="12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42925" y="2290775"/>
              <a:ext cx="190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0499C"/>
                  </a:solidFill>
                  <a:latin typeface="Quicksand"/>
                  <a:ea typeface="Quicksand"/>
                  <a:cs typeface="Quicksand"/>
                  <a:sym typeface="Quicksand"/>
                </a:rPr>
                <a:t>Alex Turner</a:t>
              </a:r>
              <a:endParaRPr b="1" sz="12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42925" y="2538413"/>
              <a:ext cx="1900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00499C"/>
                  </a:solidFill>
                  <a:latin typeface="Poppins"/>
                  <a:ea typeface="Poppins"/>
                  <a:cs typeface="Poppins"/>
                  <a:sym typeface="Poppins"/>
                </a:rPr>
                <a:t>23 Main Street, Suite 6</a:t>
              </a:r>
              <a:endParaRPr sz="1000">
                <a:solidFill>
                  <a:srgbClr val="00499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00499C"/>
                  </a:solidFill>
                  <a:latin typeface="Poppins"/>
                  <a:ea typeface="Poppins"/>
                  <a:cs typeface="Poppins"/>
                  <a:sym typeface="Poppins"/>
                </a:rPr>
                <a:t>Cityville, Stateland, ZIP123</a:t>
              </a:r>
              <a:endParaRPr sz="1000">
                <a:solidFill>
                  <a:srgbClr val="00499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5209800" y="2723213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07/07/2030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42925" y="3352813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Dear Alex Turner,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42925" y="3829375"/>
            <a:ext cx="66672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hope this letter finds you well. I am writing on behalf of [Your Company Name], a leader in the [your industry or field] sector. It is my pleasure to introduce our company and explore potential opportunities for collaboration with [Recipient's Company Name].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 [Your Company Name], we are dedicated to [briefly describe your company's mission or key services/products]. With a team of highly skilled professionals and a commitment to excellence, we have successfully [mention any notable achievements, projects, or partnerships]. Our goal is to [explain your company's overarching goal or vision].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would love to explore these opportunities further and discuss how our collaboration could be mutually beneficial. If you are available, I would be honored to schedule a meeting at your convenience. Please feel free to reach out to me via email at [Your Email Address] or by phone at [Your Phone Number]. Thank you for considering this proposal. We look forward to the possibility of working together and contributing to each other's success.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42925" y="7339038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 regards,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8163" y="7767638"/>
            <a:ext cx="1078800" cy="593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439850" y="8643950"/>
            <a:ext cx="1900200" cy="401538"/>
            <a:chOff x="442925" y="2290775"/>
            <a:chExt cx="1900200" cy="401538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442925" y="2290775"/>
              <a:ext cx="1900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0499C"/>
                  </a:solidFill>
                  <a:latin typeface="Quicksand"/>
                  <a:ea typeface="Quicksand"/>
                  <a:cs typeface="Quicksand"/>
                  <a:sym typeface="Quicksand"/>
                </a:rPr>
                <a:t>Emily Reynolds</a:t>
              </a:r>
              <a:endParaRPr b="1" sz="12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442925" y="2538413"/>
              <a:ext cx="1900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00499C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Chief Executive Officer</a:t>
              </a:r>
              <a:endParaRPr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439850" y="9701213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rPr>
              <a:t>Phone:</a:t>
            </a: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+1 (555) 987-4567 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824825" y="9701213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rPr>
              <a:t>Email: </a:t>
            </a: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emily@company.ltd 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209800" y="9701213"/>
            <a:ext cx="1900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00499C"/>
                </a:solidFill>
                <a:latin typeface="Quicksand"/>
                <a:ea typeface="Quicksand"/>
                <a:cs typeface="Quicksand"/>
                <a:sym typeface="Quicksand"/>
              </a:rPr>
              <a:t>Web: </a:t>
            </a:r>
            <a:r>
              <a:rPr lang="ru" sz="1000">
                <a:solidFill>
                  <a:srgbClr val="00499C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www.corefusion.ltd</a:t>
            </a:r>
            <a:endParaRPr sz="1000">
              <a:solidFill>
                <a:srgbClr val="00499C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