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Merriweather"/>
      <p:regular r:id="rId8"/>
      <p:bold r:id="rId9"/>
      <p:italic r:id="rId10"/>
      <p:boldItalic r:id="rId11"/>
    </p:embeddedFont>
    <p:embeddedFont>
      <p:font typeface="Source Sans Pr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13">
          <p15:clr>
            <a:srgbClr val="9AA0A6"/>
          </p15:clr>
        </p15:guide>
        <p15:guide id="2" pos="1905">
          <p15:clr>
            <a:srgbClr val="9AA0A6"/>
          </p15:clr>
        </p15:guide>
        <p15:guide id="3" orient="horz" pos="1051">
          <p15:clr>
            <a:srgbClr val="9AA0A6"/>
          </p15:clr>
        </p15:guide>
        <p15:guide id="4" orient="horz" pos="1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"/>
        <p:guide pos="1905"/>
        <p:guide pos="1051" orient="horz"/>
        <p:guide pos="11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erriweather-boldItalic.fntdata"/><Relationship Id="rId10" Type="http://schemas.openxmlformats.org/officeDocument/2006/relationships/font" Target="fonts/Merriweather-italic.fntdata"/><Relationship Id="rId13" Type="http://schemas.openxmlformats.org/officeDocument/2006/relationships/font" Target="fonts/SourceSansPro-bold.fntdata"/><Relationship Id="rId12" Type="http://schemas.openxmlformats.org/officeDocument/2006/relationships/font" Target="fonts/SourceSans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-bold.fntdata"/><Relationship Id="rId15" Type="http://schemas.openxmlformats.org/officeDocument/2006/relationships/font" Target="fonts/SourceSansPro-boldItalic.fntdata"/><Relationship Id="rId14" Type="http://schemas.openxmlformats.org/officeDocument/2006/relationships/font" Target="fonts/SourceSans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Merriweath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daee03c51_0_4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daee03c5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1450" y="627975"/>
            <a:ext cx="1734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Merriweather"/>
                <a:ea typeface="Merriweather"/>
                <a:cs typeface="Merriweather"/>
                <a:sym typeface="Merriweather"/>
              </a:rPr>
              <a:t>Ursula</a:t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Merriweather"/>
                <a:ea typeface="Merriweather"/>
                <a:cs typeface="Merriweather"/>
                <a:sym typeface="Merriweather"/>
              </a:rPr>
              <a:t>Gutmann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1450" y="1266850"/>
            <a:ext cx="1364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Source Sans Pro"/>
                <a:ea typeface="Source Sans Pro"/>
                <a:cs typeface="Source Sans Pro"/>
                <a:sym typeface="Source Sans Pro"/>
              </a:rPr>
              <a:t>Mobile Developer</a:t>
            </a:r>
            <a:endParaRPr sz="9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1062050" y="1464500"/>
            <a:ext cx="1956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71450" y="0"/>
            <a:ext cx="230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Merriweather"/>
                <a:ea typeface="Merriweather"/>
                <a:cs typeface="Merriweather"/>
                <a:sym typeface="Merriweather"/>
              </a:rPr>
              <a:t>Ursula </a:t>
            </a:r>
            <a:r>
              <a:rPr b="1" lang="ru" sz="2000">
                <a:latin typeface="Merriweather"/>
                <a:ea typeface="Merriweather"/>
                <a:cs typeface="Merriweather"/>
                <a:sym typeface="Merriweather"/>
              </a:rPr>
              <a:t>Gutmann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71450" y="298350"/>
            <a:ext cx="1364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Source Sans Pro"/>
                <a:ea typeface="Source Sans Pro"/>
                <a:cs typeface="Source Sans Pro"/>
                <a:sym typeface="Source Sans Pro"/>
              </a:rPr>
              <a:t>Mobile Developer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88" y="1400700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988" y="702000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988" y="1051350"/>
            <a:ext cx="216000" cy="21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4"/>
          <p:cNvGrpSpPr/>
          <p:nvPr/>
        </p:nvGrpSpPr>
        <p:grpSpPr>
          <a:xfrm>
            <a:off x="459238" y="702000"/>
            <a:ext cx="454800" cy="108125"/>
            <a:chOff x="470300" y="850250"/>
            <a:chExt cx="454800" cy="108125"/>
          </a:xfrm>
        </p:grpSpPr>
        <p:sp>
          <p:nvSpPr>
            <p:cNvPr id="67" name="Google Shape;67;p14"/>
            <p:cNvSpPr/>
            <p:nvPr/>
          </p:nvSpPr>
          <p:spPr>
            <a:xfrm>
              <a:off x="470300" y="851275"/>
              <a:ext cx="454800" cy="107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4"/>
            <p:cNvSpPr txBox="1"/>
            <p:nvPr/>
          </p:nvSpPr>
          <p:spPr>
            <a:xfrm>
              <a:off x="507284" y="850250"/>
              <a:ext cx="4023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Mobile</a:t>
              </a:r>
              <a:r>
                <a:rPr lang="ru" sz="7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:</a:t>
              </a:r>
              <a:endParaRPr sz="7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9" name="Google Shape;69;p14"/>
          <p:cNvSpPr txBox="1"/>
          <p:nvPr/>
        </p:nvSpPr>
        <p:spPr>
          <a:xfrm>
            <a:off x="362638" y="810125"/>
            <a:ext cx="840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Source Sans Pro"/>
                <a:ea typeface="Source Sans Pro"/>
                <a:cs typeface="Source Sans Pro"/>
                <a:sym typeface="Source Sans Pro"/>
              </a:rPr>
              <a:t>+1 425-418-9283</a:t>
            </a:r>
            <a:endParaRPr sz="7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0" name="Google Shape;70;p14"/>
          <p:cNvCxnSpPr/>
          <p:nvPr/>
        </p:nvCxnSpPr>
        <p:spPr>
          <a:xfrm>
            <a:off x="182175" y="969175"/>
            <a:ext cx="131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1" name="Google Shape;71;p14"/>
          <p:cNvGrpSpPr/>
          <p:nvPr/>
        </p:nvGrpSpPr>
        <p:grpSpPr>
          <a:xfrm>
            <a:off x="459238" y="1051350"/>
            <a:ext cx="454800" cy="108125"/>
            <a:chOff x="470300" y="850250"/>
            <a:chExt cx="454800" cy="108125"/>
          </a:xfrm>
        </p:grpSpPr>
        <p:sp>
          <p:nvSpPr>
            <p:cNvPr id="72" name="Google Shape;72;p14"/>
            <p:cNvSpPr/>
            <p:nvPr/>
          </p:nvSpPr>
          <p:spPr>
            <a:xfrm>
              <a:off x="470300" y="851275"/>
              <a:ext cx="454800" cy="107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507284" y="850250"/>
              <a:ext cx="4023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Mail:</a:t>
              </a:r>
              <a:endParaRPr sz="7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74" name="Google Shape;74;p14"/>
          <p:cNvSpPr txBox="1"/>
          <p:nvPr/>
        </p:nvSpPr>
        <p:spPr>
          <a:xfrm>
            <a:off x="362638" y="1159475"/>
            <a:ext cx="840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Source Sans Pro"/>
                <a:ea typeface="Source Sans Pro"/>
                <a:cs typeface="Source Sans Pro"/>
                <a:sym typeface="Source Sans Pro"/>
              </a:rPr>
              <a:t>mail@domain.ltd</a:t>
            </a:r>
            <a:endParaRPr sz="7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4"/>
          <p:cNvCxnSpPr/>
          <p:nvPr/>
        </p:nvCxnSpPr>
        <p:spPr>
          <a:xfrm>
            <a:off x="182175" y="1318525"/>
            <a:ext cx="131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6" name="Google Shape;76;p14"/>
          <p:cNvGrpSpPr/>
          <p:nvPr/>
        </p:nvGrpSpPr>
        <p:grpSpPr>
          <a:xfrm>
            <a:off x="459238" y="1400700"/>
            <a:ext cx="474088" cy="108125"/>
            <a:chOff x="470300" y="850250"/>
            <a:chExt cx="474088" cy="108125"/>
          </a:xfrm>
        </p:grpSpPr>
        <p:sp>
          <p:nvSpPr>
            <p:cNvPr id="77" name="Google Shape;77;p14"/>
            <p:cNvSpPr/>
            <p:nvPr/>
          </p:nvSpPr>
          <p:spPr>
            <a:xfrm>
              <a:off x="470300" y="851275"/>
              <a:ext cx="454800" cy="107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4"/>
            <p:cNvSpPr txBox="1"/>
            <p:nvPr/>
          </p:nvSpPr>
          <p:spPr>
            <a:xfrm>
              <a:off x="507288" y="850250"/>
              <a:ext cx="4371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Address:</a:t>
              </a:r>
              <a:endParaRPr sz="7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79" name="Google Shape;79;p14"/>
          <p:cNvSpPr txBox="1"/>
          <p:nvPr/>
        </p:nvSpPr>
        <p:spPr>
          <a:xfrm>
            <a:off x="362638" y="1508825"/>
            <a:ext cx="840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Source Sans Pro"/>
                <a:ea typeface="Source Sans Pro"/>
                <a:cs typeface="Source Sans Pro"/>
                <a:sym typeface="Source Sans Pro"/>
              </a:rPr>
              <a:t>New York, JS.</a:t>
            </a:r>
            <a:endParaRPr sz="7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80" name="Google Shape;80;p14"/>
          <p:cNvCxnSpPr/>
          <p:nvPr/>
        </p:nvCxnSpPr>
        <p:spPr>
          <a:xfrm>
            <a:off x="182175" y="1667875"/>
            <a:ext cx="131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1" name="Google Shape;81;p14"/>
          <p:cNvGrpSpPr/>
          <p:nvPr/>
        </p:nvGrpSpPr>
        <p:grpSpPr>
          <a:xfrm>
            <a:off x="1957438" y="702000"/>
            <a:ext cx="521488" cy="108125"/>
            <a:chOff x="470300" y="850250"/>
            <a:chExt cx="521488" cy="108125"/>
          </a:xfrm>
        </p:grpSpPr>
        <p:sp>
          <p:nvSpPr>
            <p:cNvPr id="82" name="Google Shape;82;p14"/>
            <p:cNvSpPr/>
            <p:nvPr/>
          </p:nvSpPr>
          <p:spPr>
            <a:xfrm>
              <a:off x="470300" y="851275"/>
              <a:ext cx="454800" cy="107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4"/>
            <p:cNvSpPr txBox="1"/>
            <p:nvPr/>
          </p:nvSpPr>
          <p:spPr>
            <a:xfrm>
              <a:off x="507288" y="850250"/>
              <a:ext cx="4845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Linkedin:</a:t>
              </a:r>
              <a:endParaRPr sz="7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84" name="Google Shape;84;p14"/>
          <p:cNvSpPr txBox="1"/>
          <p:nvPr/>
        </p:nvSpPr>
        <p:spPr>
          <a:xfrm>
            <a:off x="1860850" y="810125"/>
            <a:ext cx="1113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Source Sans Pro"/>
                <a:ea typeface="Source Sans Pro"/>
                <a:cs typeface="Source Sans Pro"/>
                <a:sym typeface="Source Sans Pro"/>
              </a:rPr>
              <a:t>linkedin.com/username</a:t>
            </a:r>
            <a:endParaRPr sz="7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85" name="Google Shape;85;p14"/>
          <p:cNvCxnSpPr/>
          <p:nvPr/>
        </p:nvCxnSpPr>
        <p:spPr>
          <a:xfrm>
            <a:off x="1680375" y="969175"/>
            <a:ext cx="1343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6" name="Google Shape;86;p14"/>
          <p:cNvGrpSpPr/>
          <p:nvPr/>
        </p:nvGrpSpPr>
        <p:grpSpPr>
          <a:xfrm>
            <a:off x="1957438" y="1051350"/>
            <a:ext cx="576089" cy="108125"/>
            <a:chOff x="470300" y="850250"/>
            <a:chExt cx="576089" cy="108125"/>
          </a:xfrm>
        </p:grpSpPr>
        <p:sp>
          <p:nvSpPr>
            <p:cNvPr id="87" name="Google Shape;87;p14"/>
            <p:cNvSpPr/>
            <p:nvPr/>
          </p:nvSpPr>
          <p:spPr>
            <a:xfrm>
              <a:off x="470300" y="851275"/>
              <a:ext cx="454800" cy="107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4"/>
            <p:cNvSpPr txBox="1"/>
            <p:nvPr/>
          </p:nvSpPr>
          <p:spPr>
            <a:xfrm>
              <a:off x="507289" y="850250"/>
              <a:ext cx="5391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Facebook:</a:t>
              </a:r>
              <a:endParaRPr sz="7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89" name="Google Shape;89;p14"/>
          <p:cNvSpPr txBox="1"/>
          <p:nvPr/>
        </p:nvSpPr>
        <p:spPr>
          <a:xfrm>
            <a:off x="1860850" y="1159475"/>
            <a:ext cx="1113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Source Sans Pro"/>
                <a:ea typeface="Source Sans Pro"/>
                <a:cs typeface="Source Sans Pro"/>
                <a:sym typeface="Source Sans Pro"/>
              </a:rPr>
              <a:t>facebook.com/username</a:t>
            </a:r>
            <a:endParaRPr sz="7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90" name="Google Shape;90;p14"/>
          <p:cNvCxnSpPr/>
          <p:nvPr/>
        </p:nvCxnSpPr>
        <p:spPr>
          <a:xfrm>
            <a:off x="1680375" y="1318525"/>
            <a:ext cx="1343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1" name="Google Shape;91;p14"/>
          <p:cNvGrpSpPr/>
          <p:nvPr/>
        </p:nvGrpSpPr>
        <p:grpSpPr>
          <a:xfrm>
            <a:off x="1957438" y="1400700"/>
            <a:ext cx="474088" cy="108125"/>
            <a:chOff x="470300" y="850250"/>
            <a:chExt cx="474088" cy="108125"/>
          </a:xfrm>
        </p:grpSpPr>
        <p:sp>
          <p:nvSpPr>
            <p:cNvPr id="92" name="Google Shape;92;p14"/>
            <p:cNvSpPr/>
            <p:nvPr/>
          </p:nvSpPr>
          <p:spPr>
            <a:xfrm>
              <a:off x="470300" y="851275"/>
              <a:ext cx="454800" cy="107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4"/>
            <p:cNvSpPr txBox="1"/>
            <p:nvPr/>
          </p:nvSpPr>
          <p:spPr>
            <a:xfrm>
              <a:off x="507288" y="850250"/>
              <a:ext cx="437100" cy="1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Twitter:</a:t>
              </a:r>
              <a:endParaRPr sz="7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94" name="Google Shape;94;p14"/>
          <p:cNvSpPr txBox="1"/>
          <p:nvPr/>
        </p:nvSpPr>
        <p:spPr>
          <a:xfrm>
            <a:off x="1860850" y="1508825"/>
            <a:ext cx="1099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Source Sans Pro"/>
                <a:ea typeface="Source Sans Pro"/>
                <a:cs typeface="Source Sans Pro"/>
                <a:sym typeface="Source Sans Pro"/>
              </a:rPr>
              <a:t>twitter.com/username</a:t>
            </a:r>
            <a:endParaRPr sz="7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95" name="Google Shape;95;p14"/>
          <p:cNvCxnSpPr/>
          <p:nvPr/>
        </p:nvCxnSpPr>
        <p:spPr>
          <a:xfrm>
            <a:off x="1680375" y="1667875"/>
            <a:ext cx="1343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6" name="Google Shape;9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8188" y="1051350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78188" y="702000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78188" y="1400700"/>
            <a:ext cx="216000" cy="2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