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Yellowtail"/>
      <p:regular r:id="rId7"/>
    </p:embeddedFont>
    <p:embeddedFont>
      <p:font typeface="Amatic SC"/>
      <p:regular r:id="rId8"/>
      <p:bold r:id="rId9"/>
    </p:embeddedFont>
    <p:embeddedFont>
      <p:font typeface="ABeeZee"/>
      <p:regular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ABeeZee-italic.fntdata"/><Relationship Id="rId10" Type="http://schemas.openxmlformats.org/officeDocument/2006/relationships/font" Target="fonts/ABeeZee-regular.fntdata"/><Relationship Id="rId9" Type="http://schemas.openxmlformats.org/officeDocument/2006/relationships/font" Target="fonts/AmaticS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Yellowtail-regular.fntdata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60000" cy="10698357"/>
            <a:chOff x="0" y="0"/>
            <a:chExt cx="7560000" cy="10698357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 amt="15000"/>
            </a:blip>
            <a:srcRect b="69986" l="0" r="0" t="0"/>
            <a:stretch/>
          </p:blipFill>
          <p:spPr>
            <a:xfrm>
              <a:off x="3488350" y="10139908"/>
              <a:ext cx="778450" cy="558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 amt="15000"/>
            </a:blip>
            <a:srcRect b="0" l="0" r="30901" t="0"/>
            <a:stretch/>
          </p:blipFill>
          <p:spPr>
            <a:xfrm>
              <a:off x="6941700" y="8797175"/>
              <a:ext cx="618300" cy="1656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 amt="15000"/>
            </a:blip>
            <a:srcRect b="0" l="35732" r="0" t="0"/>
            <a:stretch/>
          </p:blipFill>
          <p:spPr>
            <a:xfrm>
              <a:off x="0" y="5064000"/>
              <a:ext cx="701250" cy="2570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6">
              <a:alphaModFix amt="15000"/>
            </a:blip>
            <a:srcRect b="0" l="28530" r="0" t="11378"/>
            <a:stretch/>
          </p:blipFill>
          <p:spPr>
            <a:xfrm>
              <a:off x="0" y="1599"/>
              <a:ext cx="2365975" cy="5482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7">
              <a:alphaModFix amt="15000"/>
            </a:blip>
            <a:srcRect b="0" l="0" r="27709" t="9222"/>
            <a:stretch/>
          </p:blipFill>
          <p:spPr>
            <a:xfrm>
              <a:off x="5295225" y="0"/>
              <a:ext cx="2264775" cy="58374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 rotWithShape="1">
            <a:blip r:embed="rId4">
              <a:alphaModFix amt="15000"/>
            </a:blip>
            <a:srcRect b="0" l="21630" r="0" t="0"/>
            <a:stretch/>
          </p:blipFill>
          <p:spPr>
            <a:xfrm>
              <a:off x="6125" y="8677675"/>
              <a:ext cx="701250" cy="1656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 rotWithShape="1">
            <a:blip r:embed="rId3">
              <a:alphaModFix amt="15000"/>
            </a:blip>
            <a:srcRect b="-3466" l="0" r="23406" t="0"/>
            <a:stretch/>
          </p:blipFill>
          <p:spPr>
            <a:xfrm>
              <a:off x="6844325" y="4945725"/>
              <a:ext cx="715675" cy="2310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13"/>
          <p:cNvSpPr txBox="1"/>
          <p:nvPr/>
        </p:nvSpPr>
        <p:spPr>
          <a:xfrm>
            <a:off x="1911150" y="1069689"/>
            <a:ext cx="3737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221833"/>
                </a:solidFill>
                <a:latin typeface="ABeeZee"/>
                <a:ea typeface="ABeeZee"/>
                <a:cs typeface="ABeeZee"/>
                <a:sym typeface="ABeeZee"/>
              </a:rPr>
              <a:t>Join us to celebrate</a:t>
            </a:r>
            <a:endParaRPr b="1" sz="1800">
              <a:solidFill>
                <a:srgbClr val="221833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911150" y="1227393"/>
            <a:ext cx="37377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600">
                <a:solidFill>
                  <a:srgbClr val="221833"/>
                </a:solidFill>
                <a:latin typeface="Amatic SC"/>
                <a:ea typeface="Amatic SC"/>
                <a:cs typeface="Amatic SC"/>
                <a:sym typeface="Amatic SC"/>
              </a:rPr>
              <a:t>sharon’s</a:t>
            </a:r>
            <a:endParaRPr b="1" sz="9600">
              <a:solidFill>
                <a:srgbClr val="22183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44100" y="2454093"/>
            <a:ext cx="6871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800">
                <a:solidFill>
                  <a:srgbClr val="BC4E64"/>
                </a:solidFill>
                <a:latin typeface="Yellowtail"/>
                <a:ea typeface="Yellowtail"/>
                <a:cs typeface="Yellowtail"/>
                <a:sym typeface="Yellowtail"/>
              </a:rPr>
              <a:t>Birthday Party</a:t>
            </a:r>
            <a:endParaRPr sz="7800">
              <a:solidFill>
                <a:srgbClr val="BC4E64"/>
              </a:solidFill>
              <a:latin typeface="Yellowtail"/>
              <a:ea typeface="Yellowtail"/>
              <a:cs typeface="Yellowtail"/>
              <a:sym typeface="Yellowtail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1051200" y="8081825"/>
            <a:ext cx="5457650" cy="793800"/>
            <a:chOff x="1051200" y="8081825"/>
            <a:chExt cx="5457650" cy="793800"/>
          </a:xfrm>
        </p:grpSpPr>
        <p:sp>
          <p:nvSpPr>
            <p:cNvPr id="66" name="Google Shape;66;p13"/>
            <p:cNvSpPr/>
            <p:nvPr/>
          </p:nvSpPr>
          <p:spPr>
            <a:xfrm>
              <a:off x="1051200" y="8081825"/>
              <a:ext cx="5457600" cy="793800"/>
            </a:xfrm>
            <a:prstGeom prst="rect">
              <a:avLst/>
            </a:prstGeom>
            <a:solidFill>
              <a:srgbClr val="F79D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051250" y="8128475"/>
              <a:ext cx="54576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4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SATURDAY</a:t>
              </a:r>
              <a:r>
                <a:rPr b="1" lang="ru" sz="46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, MAY 16, 2025</a:t>
              </a:r>
              <a:endParaRPr b="1" sz="46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1911150" y="9122664"/>
            <a:ext cx="3737700" cy="515961"/>
            <a:chOff x="1911150" y="9122664"/>
            <a:chExt cx="3737700" cy="515961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1911150" y="9122664"/>
              <a:ext cx="373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221833"/>
                  </a:solidFill>
                  <a:latin typeface="ABeeZee"/>
                  <a:ea typeface="ABeeZee"/>
                  <a:cs typeface="ABeeZee"/>
                  <a:sym typeface="ABeeZee"/>
                </a:rPr>
                <a:t>122 </a:t>
              </a:r>
              <a:r>
                <a:rPr b="1" lang="ru" sz="1800">
                  <a:solidFill>
                    <a:srgbClr val="221833"/>
                  </a:solidFill>
                  <a:latin typeface="ABeeZee"/>
                  <a:ea typeface="ABeeZee"/>
                  <a:cs typeface="ABeeZee"/>
                  <a:sym typeface="ABeeZee"/>
                </a:rPr>
                <a:t>ANYWHERE</a:t>
              </a:r>
              <a:r>
                <a:rPr b="1" lang="ru" sz="1800">
                  <a:solidFill>
                    <a:srgbClr val="221833"/>
                  </a:solidFill>
                  <a:latin typeface="ABeeZee"/>
                  <a:ea typeface="ABeeZee"/>
                  <a:cs typeface="ABeeZee"/>
                  <a:sym typeface="ABeeZee"/>
                </a:rPr>
                <a:t> ST., ANY CITY</a:t>
              </a:r>
              <a:endParaRPr b="1" sz="1800">
                <a:solidFill>
                  <a:srgbClr val="22183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1911150" y="9423225"/>
              <a:ext cx="3737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221833"/>
                  </a:solidFill>
                  <a:latin typeface="ABeeZee"/>
                  <a:ea typeface="ABeeZee"/>
                  <a:cs typeface="ABeeZee"/>
                  <a:sym typeface="ABeeZee"/>
                </a:rPr>
                <a:t>RSVP hello@mail.com</a:t>
              </a:r>
              <a:endParaRPr b="1">
                <a:solidFill>
                  <a:srgbClr val="22183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476250" y="4279025"/>
            <a:ext cx="6934350" cy="6270625"/>
            <a:chOff x="476250" y="4279025"/>
            <a:chExt cx="6934350" cy="6270625"/>
          </a:xfrm>
        </p:grpSpPr>
        <p:sp>
          <p:nvSpPr>
            <p:cNvPr id="72" name="Google Shape;72;p13"/>
            <p:cNvSpPr/>
            <p:nvPr/>
          </p:nvSpPr>
          <p:spPr>
            <a:xfrm>
              <a:off x="1522550" y="4315125"/>
              <a:ext cx="231000" cy="231000"/>
            </a:xfrm>
            <a:prstGeom prst="ellipse">
              <a:avLst/>
            </a:prstGeom>
            <a:solidFill>
              <a:srgbClr val="F6BE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6386075" y="4307900"/>
              <a:ext cx="238200" cy="238200"/>
            </a:xfrm>
            <a:prstGeom prst="ellipse">
              <a:avLst/>
            </a:prstGeom>
            <a:solidFill>
              <a:srgbClr val="F6BE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5072775" y="10289800"/>
              <a:ext cx="231000" cy="231000"/>
            </a:xfrm>
            <a:prstGeom prst="ellipse">
              <a:avLst/>
            </a:prstGeom>
            <a:solidFill>
              <a:srgbClr val="F6BE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5123275" y="4279025"/>
              <a:ext cx="144300" cy="144300"/>
            </a:xfrm>
            <a:prstGeom prst="ellipse">
              <a:avLst/>
            </a:prstGeom>
            <a:solidFill>
              <a:srgbClr val="9BCB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1854500" y="10224950"/>
              <a:ext cx="173100" cy="173100"/>
            </a:xfrm>
            <a:prstGeom prst="ellipse">
              <a:avLst/>
            </a:prstGeom>
            <a:solidFill>
              <a:srgbClr val="9BCB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1421525" y="5282075"/>
              <a:ext cx="144300" cy="144300"/>
            </a:xfrm>
            <a:prstGeom prst="ellipse">
              <a:avLst/>
            </a:prstGeom>
            <a:solidFill>
              <a:srgbClr val="BC76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526750" y="7988025"/>
              <a:ext cx="144300" cy="144300"/>
            </a:xfrm>
            <a:prstGeom prst="ellipse">
              <a:avLst/>
            </a:prstGeom>
            <a:solidFill>
              <a:srgbClr val="BC76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873125" y="9589950"/>
              <a:ext cx="144300" cy="144300"/>
            </a:xfrm>
            <a:prstGeom prst="ellipse">
              <a:avLst/>
            </a:prstGeom>
            <a:solidFill>
              <a:srgbClr val="BC76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915225" y="10405350"/>
              <a:ext cx="144300" cy="144300"/>
            </a:xfrm>
            <a:prstGeom prst="ellipse">
              <a:avLst/>
            </a:prstGeom>
            <a:solidFill>
              <a:srgbClr val="BC76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6992225" y="10347625"/>
              <a:ext cx="144300" cy="144300"/>
            </a:xfrm>
            <a:prstGeom prst="ellipse">
              <a:avLst/>
            </a:prstGeom>
            <a:solidFill>
              <a:srgbClr val="BC76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6826250" y="8175550"/>
              <a:ext cx="238200" cy="238200"/>
            </a:xfrm>
            <a:prstGeom prst="ellipse">
              <a:avLst/>
            </a:prstGeom>
            <a:solidFill>
              <a:srgbClr val="BC76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562850" y="10224950"/>
              <a:ext cx="144300" cy="144300"/>
            </a:xfrm>
            <a:prstGeom prst="ellipse">
              <a:avLst/>
            </a:prstGeom>
            <a:noFill/>
            <a:ln cap="flat" cmpd="sng" w="19050">
              <a:solidFill>
                <a:srgbClr val="4840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6386075" y="9638625"/>
              <a:ext cx="173100" cy="173100"/>
            </a:xfrm>
            <a:prstGeom prst="ellipse">
              <a:avLst/>
            </a:prstGeom>
            <a:noFill/>
            <a:ln cap="flat" cmpd="sng" w="19050">
              <a:solidFill>
                <a:srgbClr val="4840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476250" y="6400550"/>
              <a:ext cx="194700" cy="194700"/>
            </a:xfrm>
            <a:prstGeom prst="ellipse">
              <a:avLst/>
            </a:prstGeom>
            <a:noFill/>
            <a:ln cap="flat" cmpd="sng" w="19050">
              <a:solidFill>
                <a:srgbClr val="4840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7215900" y="6876800"/>
              <a:ext cx="194700" cy="194700"/>
            </a:xfrm>
            <a:prstGeom prst="ellipse">
              <a:avLst/>
            </a:prstGeom>
            <a:noFill/>
            <a:ln cap="flat" cmpd="sng" w="19050">
              <a:solidFill>
                <a:srgbClr val="4840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5648850" y="5396400"/>
              <a:ext cx="144300" cy="144300"/>
            </a:xfrm>
            <a:prstGeom prst="ellipse">
              <a:avLst/>
            </a:prstGeom>
            <a:noFill/>
            <a:ln cap="flat" cmpd="sng" w="19050">
              <a:solidFill>
                <a:srgbClr val="4840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792550" y="4581000"/>
              <a:ext cx="144300" cy="144300"/>
            </a:xfrm>
            <a:prstGeom prst="ellipse">
              <a:avLst/>
            </a:prstGeom>
            <a:noFill/>
            <a:ln cap="flat" cmpd="sng" w="19050">
              <a:solidFill>
                <a:srgbClr val="4840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9" name="Google Shape;8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65675" y="4016175"/>
            <a:ext cx="5428651" cy="372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