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</p:sldIdLst>
  <p:sldSz cy="1836000" cx="3200400"/>
  <p:notesSz cx="6858000" cy="9144000"/>
  <p:embeddedFontLst>
    <p:embeddedFont>
      <p:font typeface="Lato"/>
      <p:regular r:id="rId8"/>
      <p:bold r:id="rId9"/>
      <p:italic r:id="rId10"/>
      <p:boldItalic r:id="rId11"/>
    </p:embeddedFont>
    <p:embeddedFont>
      <p:font typeface="Poppins"/>
      <p:regular r:id="rId12"/>
      <p:bold r:id="rId13"/>
      <p:italic r:id="rId14"/>
      <p:boldItalic r:id="rId15"/>
    </p:embeddedFont>
    <p:embeddedFont>
      <p:font typeface="Dancing Script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boldItalic.fntdata"/><Relationship Id="rId10" Type="http://schemas.openxmlformats.org/officeDocument/2006/relationships/font" Target="fonts/Lato-italic.fntdata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Lato-bold.fntdata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DancingScript-bold.fntdata"/><Relationship Id="rId16" Type="http://schemas.openxmlformats.org/officeDocument/2006/relationships/font" Target="fonts/DancingScrip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f5322e7868_0_3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f5322e786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f5322e7868_0_25:notes"/>
          <p:cNvSpPr/>
          <p:nvPr>
            <p:ph idx="2" type="sldImg"/>
          </p:nvPr>
        </p:nvSpPr>
        <p:spPr>
          <a:xfrm>
            <a:off x="440692" y="685800"/>
            <a:ext cx="597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f5322e786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9098" y="265780"/>
            <a:ext cx="2982300" cy="7326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9095" y="1011656"/>
            <a:ext cx="2982300" cy="282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9095" y="767757"/>
            <a:ext cx="2982300" cy="3006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9095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91340" y="411382"/>
            <a:ext cx="1400100" cy="12195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0350" lvl="0" marL="45720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9095" y="198324"/>
            <a:ext cx="982800" cy="2697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9095" y="496025"/>
            <a:ext cx="982800" cy="11349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54000" lvl="0" marL="4572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1pPr>
            <a:lvl2pPr indent="-254000" lvl="1" marL="9144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2pPr>
            <a:lvl3pPr indent="-254000" lvl="2" marL="13716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3pPr>
            <a:lvl4pPr indent="-254000" lvl="3" marL="18288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4pPr>
            <a:lvl5pPr indent="-254000" lvl="4" marL="22860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5pPr>
            <a:lvl6pPr indent="-254000" lvl="5" marL="27432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6pPr>
            <a:lvl7pPr indent="-254000" lvl="6" marL="3200400">
              <a:spcBef>
                <a:spcPts val="0"/>
              </a:spcBef>
              <a:spcAft>
                <a:spcPts val="0"/>
              </a:spcAft>
              <a:buSzPts val="400"/>
              <a:buChar char="●"/>
              <a:defRPr sz="400"/>
            </a:lvl7pPr>
            <a:lvl8pPr indent="-254000" lvl="7" marL="3657600">
              <a:spcBef>
                <a:spcPts val="0"/>
              </a:spcBef>
              <a:spcAft>
                <a:spcPts val="0"/>
              </a:spcAft>
              <a:buSzPts val="400"/>
              <a:buChar char="○"/>
              <a:defRPr sz="400"/>
            </a:lvl8pPr>
            <a:lvl9pPr indent="-254000" lvl="8" marL="4114800">
              <a:spcBef>
                <a:spcPts val="0"/>
              </a:spcBef>
              <a:spcAft>
                <a:spcPts val="0"/>
              </a:spcAft>
              <a:buSzPts val="400"/>
              <a:buChar char="■"/>
              <a:defRPr sz="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1588" y="160683"/>
            <a:ext cx="2228700" cy="1460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00200" y="-45"/>
            <a:ext cx="1600200" cy="18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200" lIns="32200" spcFirstLastPara="1" rIns="32200" wrap="square" tIns="3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2925" y="440188"/>
            <a:ext cx="1415700" cy="5292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2925" y="1000573"/>
            <a:ext cx="1415700" cy="4410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28825" y="258462"/>
            <a:ext cx="1343100" cy="13191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9095" y="1510127"/>
            <a:ext cx="2099700" cy="2160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9095" y="394837"/>
            <a:ext cx="2982300" cy="700800"/>
          </a:xfrm>
          <a:prstGeom prst="rect">
            <a:avLst/>
          </a:prstGeom>
        </p:spPr>
        <p:txBody>
          <a:bodyPr anchorCtr="0" anchor="b" bIns="32200" lIns="32200" spcFirstLastPara="1" rIns="32200" wrap="square" tIns="32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9095" y="1125204"/>
            <a:ext cx="2982300" cy="464400"/>
          </a:xfrm>
          <a:prstGeom prst="rect">
            <a:avLst/>
          </a:prstGeom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Char char="●"/>
              <a:defRPr/>
            </a:lvl1pPr>
            <a:lvl2pPr indent="-260350" lvl="1" marL="9144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2pPr>
            <a:lvl3pPr indent="-260350" lvl="2" marL="13716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3pPr>
            <a:lvl4pPr indent="-260350" lvl="3" marL="18288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4pPr>
            <a:lvl5pPr indent="-260350" lvl="4" marL="22860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5pPr>
            <a:lvl6pPr indent="-260350" lvl="5" marL="27432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6pPr>
            <a:lvl7pPr indent="-260350" lvl="6" marL="3200400" algn="ctr">
              <a:spcBef>
                <a:spcPts val="0"/>
              </a:spcBef>
              <a:spcAft>
                <a:spcPts val="0"/>
              </a:spcAft>
              <a:buSzPts val="500"/>
              <a:buChar char="●"/>
              <a:defRPr/>
            </a:lvl7pPr>
            <a:lvl8pPr indent="-260350" lvl="7" marL="3657600" algn="ctr">
              <a:spcBef>
                <a:spcPts val="0"/>
              </a:spcBef>
              <a:spcAft>
                <a:spcPts val="0"/>
              </a:spcAft>
              <a:buSzPts val="500"/>
              <a:buChar char="○"/>
              <a:defRPr/>
            </a:lvl8pPr>
            <a:lvl9pPr indent="-260350" lvl="8" marL="4114800" algn="ctr">
              <a:spcBef>
                <a:spcPts val="0"/>
              </a:spcBef>
              <a:spcAft>
                <a:spcPts val="0"/>
              </a:spcAft>
              <a:buSzPts val="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</p:spPr>
        <p:txBody>
          <a:bodyPr anchorCtr="0" anchor="ctr" bIns="32200" lIns="32200" spcFirstLastPara="1" rIns="32200" wrap="square" tIns="322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9095" y="158854"/>
            <a:ext cx="2982300" cy="2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9095" y="411382"/>
            <a:ext cx="29823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200" lIns="32200" spcFirstLastPara="1" rIns="32200" wrap="square" tIns="32200">
            <a:normAutofit/>
          </a:bodyPr>
          <a:lstStyle>
            <a:lvl1pPr indent="-266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03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2pPr>
            <a:lvl3pPr indent="-2603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3pPr>
            <a:lvl4pPr indent="-2603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4pPr>
            <a:lvl5pPr indent="-2603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5pPr>
            <a:lvl6pPr indent="-2603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6pPr>
            <a:lvl7pPr indent="-2603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●"/>
              <a:defRPr sz="500">
                <a:solidFill>
                  <a:schemeClr val="dk2"/>
                </a:solidFill>
              </a:defRPr>
            </a:lvl7pPr>
            <a:lvl8pPr indent="-2603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○"/>
              <a:defRPr sz="500">
                <a:solidFill>
                  <a:schemeClr val="dk2"/>
                </a:solidFill>
              </a:defRPr>
            </a:lvl8pPr>
            <a:lvl9pPr indent="-2603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Char char="■"/>
              <a:defRPr sz="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65360" y="1664560"/>
            <a:ext cx="19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200" lIns="32200" spcFirstLastPara="1" rIns="32200" wrap="square" tIns="32200">
            <a:normAutofit/>
          </a:bodyPr>
          <a:lstStyle>
            <a:lvl1pPr lvl="0" algn="r">
              <a:buNone/>
              <a:defRPr sz="400">
                <a:solidFill>
                  <a:schemeClr val="dk2"/>
                </a:solidFill>
              </a:defRPr>
            </a:lvl1pPr>
            <a:lvl2pPr lvl="1" algn="r">
              <a:buNone/>
              <a:defRPr sz="400">
                <a:solidFill>
                  <a:schemeClr val="dk2"/>
                </a:solidFill>
              </a:defRPr>
            </a:lvl2pPr>
            <a:lvl3pPr lvl="2" algn="r">
              <a:buNone/>
              <a:defRPr sz="400">
                <a:solidFill>
                  <a:schemeClr val="dk2"/>
                </a:solidFill>
              </a:defRPr>
            </a:lvl3pPr>
            <a:lvl4pPr lvl="3" algn="r">
              <a:buNone/>
              <a:defRPr sz="400">
                <a:solidFill>
                  <a:schemeClr val="dk2"/>
                </a:solidFill>
              </a:defRPr>
            </a:lvl4pPr>
            <a:lvl5pPr lvl="4" algn="r">
              <a:buNone/>
              <a:defRPr sz="400">
                <a:solidFill>
                  <a:schemeClr val="dk2"/>
                </a:solidFill>
              </a:defRPr>
            </a:lvl5pPr>
            <a:lvl6pPr lvl="5" algn="r">
              <a:buNone/>
              <a:defRPr sz="400">
                <a:solidFill>
                  <a:schemeClr val="dk2"/>
                </a:solidFill>
              </a:defRPr>
            </a:lvl6pPr>
            <a:lvl7pPr lvl="6" algn="r">
              <a:buNone/>
              <a:defRPr sz="400">
                <a:solidFill>
                  <a:schemeClr val="dk2"/>
                </a:solidFill>
              </a:defRPr>
            </a:lvl7pPr>
            <a:lvl8pPr lvl="7" algn="r">
              <a:buNone/>
              <a:defRPr sz="400">
                <a:solidFill>
                  <a:schemeClr val="dk2"/>
                </a:solidFill>
              </a:defRPr>
            </a:lvl8pPr>
            <a:lvl9pPr lvl="8" algn="r">
              <a:buNone/>
              <a:defRPr sz="4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82A5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183200" y="1554028"/>
            <a:ext cx="834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Spa Specialist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65025" y="1276824"/>
            <a:ext cx="16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Katelin Adams</a:t>
            </a:r>
            <a:endParaRPr sz="18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200" y="180528"/>
            <a:ext cx="972000" cy="99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4625" y="284690"/>
            <a:ext cx="551825" cy="7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0"/>
            <a:ext cx="3200400" cy="1836000"/>
          </a:xfrm>
          <a:prstGeom prst="rect">
            <a:avLst/>
          </a:prstGeom>
          <a:solidFill>
            <a:srgbClr val="82A5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1683869" y="412047"/>
            <a:ext cx="834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Spa Specialist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690913" y="101883"/>
            <a:ext cx="167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Katelin Adams</a:t>
            </a:r>
            <a:endParaRPr sz="2000">
              <a:solidFill>
                <a:schemeClr val="lt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3875" l="15262" r="2810" t="0"/>
          <a:stretch/>
        </p:blipFill>
        <p:spPr>
          <a:xfrm>
            <a:off x="0" y="0"/>
            <a:ext cx="1516200" cy="1836000"/>
          </a:xfrm>
          <a:prstGeom prst="flowChartDelay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1683875" y="720532"/>
            <a:ext cx="144000" cy="144000"/>
          </a:xfrm>
          <a:prstGeom prst="ellipse">
            <a:avLst/>
          </a:prstGeom>
          <a:solidFill>
            <a:srgbClr val="6181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1683875" y="912050"/>
            <a:ext cx="144000" cy="144000"/>
          </a:xfrm>
          <a:prstGeom prst="ellipse">
            <a:avLst/>
          </a:prstGeom>
          <a:solidFill>
            <a:srgbClr val="6181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1683875" y="1103925"/>
            <a:ext cx="144000" cy="144000"/>
          </a:xfrm>
          <a:prstGeom prst="ellipse">
            <a:avLst/>
          </a:prstGeom>
          <a:solidFill>
            <a:srgbClr val="6181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9875" y="756175"/>
            <a:ext cx="72000" cy="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9875" y="956300"/>
            <a:ext cx="72000" cy="5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6275" y="1139925"/>
            <a:ext cx="79200" cy="7542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1897593" y="731032"/>
            <a:ext cx="9807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(123) 456-7890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897593" y="922557"/>
            <a:ext cx="9807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Mail@domain.ltd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1897593" y="1116145"/>
            <a:ext cx="9807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Domain.ltd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1683879" y="1385734"/>
            <a:ext cx="13365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216 Cooper Fields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Lake Norbertoport 73878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 rotWithShape="1">
          <a:blip r:embed="rId7">
            <a:alphaModFix/>
          </a:blip>
          <a:srcRect b="0" l="0" r="0" t="842"/>
          <a:stretch/>
        </p:blipFill>
        <p:spPr>
          <a:xfrm>
            <a:off x="649575" y="0"/>
            <a:ext cx="863050" cy="8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8">
            <a:alphaModFix/>
          </a:blip>
          <a:srcRect b="3446" l="0" r="0" t="0"/>
          <a:stretch/>
        </p:blipFill>
        <p:spPr>
          <a:xfrm>
            <a:off x="561969" y="1195525"/>
            <a:ext cx="921550" cy="64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942975" y="0"/>
            <a:ext cx="1314600" cy="1290600"/>
          </a:xfrm>
          <a:prstGeom prst="rect">
            <a:avLst/>
          </a:prstGeom>
          <a:solidFill>
            <a:srgbClr val="82A5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0" y="0"/>
            <a:ext cx="1065600" cy="1290600"/>
          </a:xfrm>
          <a:prstGeom prst="rect">
            <a:avLst/>
          </a:prstGeom>
          <a:solidFill>
            <a:srgbClr val="6D91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2133000" y="0"/>
            <a:ext cx="1065600" cy="1290600"/>
          </a:xfrm>
          <a:prstGeom prst="rect">
            <a:avLst/>
          </a:prstGeom>
          <a:solidFill>
            <a:srgbClr val="6D91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300" y="336400"/>
            <a:ext cx="793000" cy="6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800" y="278710"/>
            <a:ext cx="720000" cy="73318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596550" y="1357325"/>
            <a:ext cx="200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618191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Bonus logos</a:t>
            </a:r>
            <a:endParaRPr sz="2400">
              <a:solidFill>
                <a:srgbClr val="61819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grpSp>
        <p:nvGrpSpPr>
          <p:cNvPr id="89" name="Google Shape;89;p15"/>
          <p:cNvGrpSpPr/>
          <p:nvPr/>
        </p:nvGrpSpPr>
        <p:grpSpPr>
          <a:xfrm>
            <a:off x="161100" y="1562100"/>
            <a:ext cx="2878200" cy="0"/>
            <a:chOff x="147600" y="1562100"/>
            <a:chExt cx="2878200" cy="0"/>
          </a:xfrm>
        </p:grpSpPr>
        <p:cxnSp>
          <p:nvCxnSpPr>
            <p:cNvPr id="90" name="Google Shape;90;p15"/>
            <p:cNvCxnSpPr/>
            <p:nvPr/>
          </p:nvCxnSpPr>
          <p:spPr>
            <a:xfrm rot="10800000">
              <a:off x="147600" y="1562100"/>
              <a:ext cx="652500" cy="0"/>
            </a:xfrm>
            <a:prstGeom prst="straightConnector1">
              <a:avLst/>
            </a:prstGeom>
            <a:noFill/>
            <a:ln cap="flat" cmpd="sng" w="9525">
              <a:solidFill>
                <a:srgbClr val="61819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5"/>
            <p:cNvCxnSpPr/>
            <p:nvPr/>
          </p:nvCxnSpPr>
          <p:spPr>
            <a:xfrm rot="10800000">
              <a:off x="2373300" y="1562100"/>
              <a:ext cx="652500" cy="0"/>
            </a:xfrm>
            <a:prstGeom prst="straightConnector1">
              <a:avLst/>
            </a:prstGeom>
            <a:noFill/>
            <a:ln cap="flat" cmpd="sng" w="9525">
              <a:solidFill>
                <a:srgbClr val="61819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2" name="Google Shape;92;p15"/>
          <p:cNvGrpSpPr/>
          <p:nvPr/>
        </p:nvGrpSpPr>
        <p:grpSpPr>
          <a:xfrm>
            <a:off x="1240295" y="278616"/>
            <a:ext cx="719960" cy="733368"/>
            <a:chOff x="2179800" y="323403"/>
            <a:chExt cx="972000" cy="991440"/>
          </a:xfrm>
        </p:grpSpPr>
        <p:pic>
          <p:nvPicPr>
            <p:cNvPr id="93" name="Google Shape;93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179800" y="323403"/>
              <a:ext cx="972000" cy="991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370225" y="427565"/>
              <a:ext cx="551825" cy="7624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