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7">
          <p15:clr>
            <a:srgbClr val="747775"/>
          </p15:clr>
        </p15:guide>
        <p15:guide id="2" orient="horz" pos="1304">
          <p15:clr>
            <a:srgbClr val="747775"/>
          </p15:clr>
        </p15:guide>
        <p15:guide id="3" pos="227">
          <p15:clr>
            <a:srgbClr val="747775"/>
          </p15:clr>
        </p15:guide>
        <p15:guide id="4" pos="4535">
          <p15:clr>
            <a:srgbClr val="747775"/>
          </p15:clr>
        </p15:guide>
        <p15:guide id="5" pos="1701">
          <p15:clr>
            <a:srgbClr val="747775"/>
          </p15:clr>
        </p15:guide>
        <p15:guide id="6" pos="181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 orient="horz"/>
        <p:guide pos="1304" orient="horz"/>
        <p:guide pos="227"/>
        <p:guide pos="4535"/>
        <p:guide pos="1701"/>
        <p:guide pos="181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360000"/>
            <a:ext cx="7560000" cy="1710000"/>
          </a:xfrm>
          <a:prstGeom prst="rect">
            <a:avLst/>
          </a:prstGeom>
          <a:solidFill>
            <a:srgbClr val="DCE5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360000" y="567450"/>
            <a:ext cx="7121301" cy="1295100"/>
            <a:chOff x="360000" y="556925"/>
            <a:chExt cx="7121301" cy="129510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1923501" y="739808"/>
              <a:ext cx="5557800" cy="893635"/>
              <a:chOff x="1923501" y="739808"/>
              <a:chExt cx="5557800" cy="893635"/>
            </a:xfrm>
          </p:grpSpPr>
          <p:sp>
            <p:nvSpPr>
              <p:cNvPr id="57" name="Google Shape;57;p13"/>
              <p:cNvSpPr txBox="1"/>
              <p:nvPr/>
            </p:nvSpPr>
            <p:spPr>
              <a:xfrm>
                <a:off x="1923501" y="739808"/>
                <a:ext cx="55578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36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R Y L A N</a:t>
                </a:r>
                <a:r>
                  <a:rPr lang="uk" sz="36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  A D A M S</a:t>
                </a:r>
                <a:endParaRPr sz="36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58" name="Google Shape;58;p13"/>
              <p:cNvSpPr txBox="1"/>
              <p:nvPr/>
            </p:nvSpPr>
            <p:spPr>
              <a:xfrm>
                <a:off x="1951244" y="1387143"/>
                <a:ext cx="25893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Basic CV</a:t>
                </a:r>
                <a:endParaRPr sz="16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pic>
          <p:nvPicPr>
            <p:cNvPr id="59" name="Google Shape;59;p13"/>
            <p:cNvPicPr preferRelativeResize="0"/>
            <p:nvPr/>
          </p:nvPicPr>
          <p:blipFill rotWithShape="1">
            <a:blip r:embed="rId3">
              <a:alphaModFix/>
            </a:blip>
            <a:srcRect b="25984" l="19539" r="9843" t="3671"/>
            <a:stretch/>
          </p:blipFill>
          <p:spPr>
            <a:xfrm>
              <a:off x="360000" y="556925"/>
              <a:ext cx="1295100" cy="1295100"/>
            </a:xfrm>
            <a:prstGeom prst="ellipse">
              <a:avLst/>
            </a:prstGeom>
            <a:noFill/>
            <a:ln>
              <a:noFill/>
            </a:ln>
          </p:spPr>
        </p:pic>
      </p:grp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363" y="3284452"/>
            <a:ext cx="126950" cy="177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388674" y="2403114"/>
            <a:ext cx="2227608" cy="177750"/>
            <a:chOff x="388674" y="2393911"/>
            <a:chExt cx="2227608" cy="17775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8674" y="2393911"/>
              <a:ext cx="110328" cy="17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3"/>
            <p:cNvSpPr txBox="1"/>
            <p:nvPr/>
          </p:nvSpPr>
          <p:spPr>
            <a:xfrm>
              <a:off x="674382" y="2405836"/>
              <a:ext cx="1941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516-825-6307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362576" y="2713947"/>
            <a:ext cx="2253706" cy="153900"/>
            <a:chOff x="362576" y="2723276"/>
            <a:chExt cx="2253706" cy="153900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2576" y="2737013"/>
              <a:ext cx="162525" cy="126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674382" y="2723276"/>
              <a:ext cx="1941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Rylanadams@mail.ltd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51176" y="3000929"/>
            <a:ext cx="2265106" cy="185325"/>
            <a:chOff x="351176" y="2996328"/>
            <a:chExt cx="2265106" cy="185325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51176" y="2996328"/>
              <a:ext cx="185325" cy="185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674382" y="3012040"/>
              <a:ext cx="1941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Rylanadams.ltd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674382" y="3310178"/>
            <a:ext cx="1941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4890 Fay Brook Apt. 159,</a:t>
            </a:r>
            <a:endParaRPr sz="10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Lake Kurt, North Dakota</a:t>
            </a:r>
            <a:endParaRPr sz="10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333300" y="3978350"/>
            <a:ext cx="2252625" cy="53400"/>
            <a:chOff x="333300" y="3978350"/>
            <a:chExt cx="2252625" cy="53400"/>
          </a:xfrm>
        </p:grpSpPr>
        <p:cxnSp>
          <p:nvCxnSpPr>
            <p:cNvPr id="72" name="Google Shape;72;p13"/>
            <p:cNvCxnSpPr/>
            <p:nvPr/>
          </p:nvCxnSpPr>
          <p:spPr>
            <a:xfrm>
              <a:off x="363525" y="4003500"/>
              <a:ext cx="2222400" cy="0"/>
            </a:xfrm>
            <a:prstGeom prst="straightConnector1">
              <a:avLst/>
            </a:prstGeom>
            <a:noFill/>
            <a:ln cap="flat" cmpd="sng" w="9525">
              <a:solidFill>
                <a:srgbClr val="B9B9B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3" name="Google Shape;73;p13"/>
            <p:cNvSpPr/>
            <p:nvPr/>
          </p:nvSpPr>
          <p:spPr>
            <a:xfrm>
              <a:off x="333300" y="3978350"/>
              <a:ext cx="53400" cy="53400"/>
            </a:xfrm>
            <a:prstGeom prst="ellipse">
              <a:avLst/>
            </a:prstGeom>
            <a:solidFill>
              <a:srgbClr val="B9B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2851925" y="3978350"/>
            <a:ext cx="4346925" cy="53400"/>
            <a:chOff x="333300" y="3978350"/>
            <a:chExt cx="4346925" cy="53400"/>
          </a:xfrm>
        </p:grpSpPr>
        <p:cxnSp>
          <p:nvCxnSpPr>
            <p:cNvPr id="75" name="Google Shape;75;p13"/>
            <p:cNvCxnSpPr/>
            <p:nvPr/>
          </p:nvCxnSpPr>
          <p:spPr>
            <a:xfrm>
              <a:off x="363525" y="4003500"/>
              <a:ext cx="4316700" cy="0"/>
            </a:xfrm>
            <a:prstGeom prst="straightConnector1">
              <a:avLst/>
            </a:prstGeom>
            <a:noFill/>
            <a:ln cap="flat" cmpd="sng" w="9525">
              <a:solidFill>
                <a:srgbClr val="B9B9B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6" name="Google Shape;76;p13"/>
            <p:cNvSpPr/>
            <p:nvPr/>
          </p:nvSpPr>
          <p:spPr>
            <a:xfrm>
              <a:off x="333300" y="3978350"/>
              <a:ext cx="53400" cy="53400"/>
            </a:xfrm>
            <a:prstGeom prst="ellipse">
              <a:avLst/>
            </a:prstGeom>
            <a:solidFill>
              <a:srgbClr val="B9B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3"/>
          <p:cNvSpPr txBox="1"/>
          <p:nvPr/>
        </p:nvSpPr>
        <p:spPr>
          <a:xfrm>
            <a:off x="2851150" y="2362548"/>
            <a:ext cx="1941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P R O F I L E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875573" y="2845838"/>
            <a:ext cx="4347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A highly motivated and detail-oriented professional seeking a challenging position in [industry/field] where I can utilize my [relevant skills or experiences] to contribute to the success of the team and further develop my career.</a:t>
            </a:r>
            <a:endParaRPr sz="10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851150" y="4267550"/>
            <a:ext cx="2896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E X P E R I E N C E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2864888" y="4744440"/>
            <a:ext cx="4333912" cy="1606785"/>
            <a:chOff x="2864888" y="4744440"/>
            <a:chExt cx="4333912" cy="1606785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2864888" y="474444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[Job Title]</a:t>
              </a: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2864888" y="497799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[Company Name], [Location],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2864888" y="521154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[Dates of Employment]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3078600" y="5504625"/>
              <a:ext cx="4120200" cy="8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595959"/>
                  </a:solidFill>
                  <a:latin typeface="Spartan"/>
                  <a:ea typeface="Spartan"/>
                  <a:cs typeface="Spartan"/>
                  <a:sym typeface="Spartan"/>
                </a:rPr>
                <a:t>Responsibility/Accomplishment: Briefly describe a key responsibility or accomplishment from this role, highlighting specific tasks or projects you worked on and any results achieved.</a:t>
              </a:r>
              <a:endParaRPr sz="1000">
                <a:solidFill>
                  <a:srgbClr val="59595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2864888" y="6625019"/>
            <a:ext cx="4333912" cy="1606785"/>
            <a:chOff x="2864888" y="4744440"/>
            <a:chExt cx="4333912" cy="1606785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2864888" y="474444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[Job Title]</a:t>
              </a: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2864888" y="497799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[Company Name], [Location],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864888" y="521154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[Dates of Employment]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078600" y="5504625"/>
              <a:ext cx="4120200" cy="8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595959"/>
                  </a:solidFill>
                  <a:latin typeface="Spartan"/>
                  <a:ea typeface="Spartan"/>
                  <a:cs typeface="Spartan"/>
                  <a:sym typeface="Spartan"/>
                </a:rPr>
                <a:t>Responsibility/Accomplishment: Briefly describe a key responsibility or accomplishment from this role, highlighting specific tasks or projects you worked on and any results achieved.</a:t>
              </a:r>
              <a:endParaRPr sz="1000">
                <a:solidFill>
                  <a:srgbClr val="59595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2864888" y="8603275"/>
            <a:ext cx="4333912" cy="1606785"/>
            <a:chOff x="2864888" y="4744440"/>
            <a:chExt cx="4333912" cy="1606785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2864888" y="474444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[Job Title]</a:t>
              </a: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2864888" y="497799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[Company Name], [Location],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2864888" y="5211540"/>
              <a:ext cx="2896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[Dates of Employment]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078600" y="5504625"/>
              <a:ext cx="4120200" cy="8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595959"/>
                  </a:solidFill>
                  <a:latin typeface="Spartan"/>
                  <a:ea typeface="Spartan"/>
                  <a:cs typeface="Spartan"/>
                  <a:sym typeface="Spartan"/>
                </a:rPr>
                <a:t>Responsibility/Accomplishment: Briefly describe a key responsibility or accomplishment from this role, highlighting specific tasks or projects you worked on and any results achieved.</a:t>
              </a:r>
              <a:endParaRPr sz="1000">
                <a:solidFill>
                  <a:srgbClr val="59595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cxnSp>
        <p:nvCxnSpPr>
          <p:cNvPr id="95" name="Google Shape;95;p13"/>
          <p:cNvCxnSpPr/>
          <p:nvPr/>
        </p:nvCxnSpPr>
        <p:spPr>
          <a:xfrm>
            <a:off x="2724725" y="2392825"/>
            <a:ext cx="0" cy="7941000"/>
          </a:xfrm>
          <a:prstGeom prst="straightConnector1">
            <a:avLst/>
          </a:prstGeom>
          <a:noFill/>
          <a:ln cap="flat" cmpd="sng" w="9525">
            <a:solidFill>
              <a:srgbClr val="B9B9B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" name="Google Shape;96;p13"/>
          <p:cNvSpPr txBox="1"/>
          <p:nvPr/>
        </p:nvSpPr>
        <p:spPr>
          <a:xfrm>
            <a:off x="360000" y="4267550"/>
            <a:ext cx="222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S K I L L S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97" name="Google Shape;97;p13"/>
          <p:cNvGrpSpPr/>
          <p:nvPr/>
        </p:nvGrpSpPr>
        <p:grpSpPr>
          <a:xfrm>
            <a:off x="345502" y="4744450"/>
            <a:ext cx="2269770" cy="824400"/>
            <a:chOff x="345502" y="4744450"/>
            <a:chExt cx="2269770" cy="824400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362572" y="4744450"/>
              <a:ext cx="2252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Communication Skills: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45502" y="497800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Verbal communication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45502" y="5196475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Written communication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45502" y="541495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Active listening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45502" y="5727425"/>
            <a:ext cx="2269770" cy="824400"/>
            <a:chOff x="345502" y="4744450"/>
            <a:chExt cx="2269770" cy="8244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362572" y="4744450"/>
              <a:ext cx="2252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Teamwork Skills: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45502" y="497800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Collaboration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45502" y="5196475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Conflict resolution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345502" y="541495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Team leadership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333300" y="6822972"/>
            <a:ext cx="2252625" cy="53400"/>
            <a:chOff x="333300" y="3978350"/>
            <a:chExt cx="2252625" cy="53400"/>
          </a:xfrm>
        </p:grpSpPr>
        <p:cxnSp>
          <p:nvCxnSpPr>
            <p:cNvPr id="108" name="Google Shape;108;p13"/>
            <p:cNvCxnSpPr/>
            <p:nvPr/>
          </p:nvCxnSpPr>
          <p:spPr>
            <a:xfrm>
              <a:off x="363525" y="4003500"/>
              <a:ext cx="2222400" cy="0"/>
            </a:xfrm>
            <a:prstGeom prst="straightConnector1">
              <a:avLst/>
            </a:prstGeom>
            <a:noFill/>
            <a:ln cap="flat" cmpd="sng" w="9525">
              <a:solidFill>
                <a:srgbClr val="B9B9B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9" name="Google Shape;109;p13"/>
            <p:cNvSpPr/>
            <p:nvPr/>
          </p:nvSpPr>
          <p:spPr>
            <a:xfrm>
              <a:off x="333300" y="3978350"/>
              <a:ext cx="53400" cy="53400"/>
            </a:xfrm>
            <a:prstGeom prst="ellipse">
              <a:avLst/>
            </a:prstGeom>
            <a:solidFill>
              <a:srgbClr val="B9B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" name="Google Shape;110;p13"/>
          <p:cNvSpPr txBox="1"/>
          <p:nvPr/>
        </p:nvSpPr>
        <p:spPr>
          <a:xfrm>
            <a:off x="331832" y="7130046"/>
            <a:ext cx="222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E D U C A T I O N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111" name="Google Shape;111;p13"/>
          <p:cNvGrpSpPr/>
          <p:nvPr/>
        </p:nvGrpSpPr>
        <p:grpSpPr>
          <a:xfrm>
            <a:off x="345500" y="7589372"/>
            <a:ext cx="2269800" cy="1066825"/>
            <a:chOff x="345500" y="7589372"/>
            <a:chExt cx="2269800" cy="1066825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362572" y="7589372"/>
              <a:ext cx="2252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Bachelor of Science in </a:t>
              </a:r>
              <a:endParaRPr b="1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Computer Science</a:t>
              </a:r>
              <a:endParaRPr b="1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345500" y="8045825"/>
              <a:ext cx="2269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Harvard University,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Cambridge, MA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45500" y="8502297"/>
              <a:ext cx="2269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Graduated:</a:t>
              </a: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 May 2021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345500" y="8905889"/>
            <a:ext cx="2269800" cy="1066825"/>
            <a:chOff x="345500" y="7589372"/>
            <a:chExt cx="2269800" cy="1066825"/>
          </a:xfrm>
        </p:grpSpPr>
        <p:sp>
          <p:nvSpPr>
            <p:cNvPr id="116" name="Google Shape;116;p13"/>
            <p:cNvSpPr txBox="1"/>
            <p:nvPr/>
          </p:nvSpPr>
          <p:spPr>
            <a:xfrm>
              <a:off x="362572" y="7589372"/>
              <a:ext cx="2252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Master of Business </a:t>
              </a:r>
              <a:endParaRPr b="1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Administration</a:t>
              </a:r>
              <a:endParaRPr b="1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45500" y="8045825"/>
              <a:ext cx="2269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Stanford Graduate School of Business, Stanford, CA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345500" y="8502297"/>
              <a:ext cx="2269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Graduated:</a:t>
              </a:r>
              <a:r>
                <a:rPr lang="uk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 June 2023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