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osis"/>
      <p:regular r:id="rId7"/>
      <p:bold r:id="rId8"/>
    </p:embeddedFont>
    <p:embeddedFont>
      <p:font typeface="Hurricane"/>
      <p:regular r:id="rId9"/>
    </p:embeddedFont>
    <p:embeddedFont>
      <p:font typeface="Josefin Sans SemiBold"/>
      <p:regular r:id="rId10"/>
      <p:bold r:id="rId11"/>
      <p:italic r:id="rId12"/>
      <p:boldItalic r:id="rId13"/>
    </p:embeddedFont>
    <p:embeddedFont>
      <p:font typeface="Dosis SemiBold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92">
          <p15:clr>
            <a:srgbClr val="A4A3A4"/>
          </p15:clr>
        </p15:guide>
        <p15:guide id="2" pos="170">
          <p15:clr>
            <a:srgbClr val="9AA0A6"/>
          </p15:clr>
        </p15:guide>
        <p15:guide id="3" orient="horz" pos="170">
          <p15:clr>
            <a:srgbClr val="9AA0A6"/>
          </p15:clr>
        </p15:guide>
        <p15:guide id="4" orient="horz" pos="656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92"/>
        <p:guide pos="170"/>
        <p:guide pos="170" orient="horz"/>
        <p:guide pos="656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SemiBold-bold.fntdata"/><Relationship Id="rId10" Type="http://schemas.openxmlformats.org/officeDocument/2006/relationships/font" Target="fonts/JosefinSansSemiBold-regular.fntdata"/><Relationship Id="rId13" Type="http://schemas.openxmlformats.org/officeDocument/2006/relationships/font" Target="fonts/JosefinSansSemiBold-boldItalic.fntdata"/><Relationship Id="rId12" Type="http://schemas.openxmlformats.org/officeDocument/2006/relationships/font" Target="fonts/JosefinSans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Hurricane-regular.fntdata"/><Relationship Id="rId15" Type="http://schemas.openxmlformats.org/officeDocument/2006/relationships/font" Target="fonts/DosisSemiBold-bold.fntdata"/><Relationship Id="rId14" Type="http://schemas.openxmlformats.org/officeDocument/2006/relationships/font" Target="fonts/Dosis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osis-regular.fntdata"/><Relationship Id="rId8" Type="http://schemas.openxmlformats.org/officeDocument/2006/relationships/font" Target="fonts/Dosi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4239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800100" y="3276600"/>
            <a:ext cx="5934000" cy="6581700"/>
          </a:xfrm>
          <a:prstGeom prst="rect">
            <a:avLst/>
          </a:prstGeom>
          <a:solidFill>
            <a:srgbClr val="ECEC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751" y="3193025"/>
            <a:ext cx="6104152" cy="674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228775" y="1883075"/>
            <a:ext cx="504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938" y="162213"/>
            <a:ext cx="7249999" cy="33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7069" y="2635694"/>
            <a:ext cx="4077000" cy="36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4651" y="8240926"/>
            <a:ext cx="2287225" cy="23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4002" y="7230200"/>
            <a:ext cx="2194325" cy="32978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1302600" y="333388"/>
            <a:ext cx="4953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400">
                <a:solidFill>
                  <a:srgbClr val="FF99CC"/>
                </a:solidFill>
                <a:latin typeface="Hurricane"/>
                <a:ea typeface="Hurricane"/>
                <a:cs typeface="Hurricane"/>
                <a:sym typeface="Hurricane"/>
              </a:rPr>
              <a:t>The Bachelorette</a:t>
            </a:r>
            <a:endParaRPr sz="7400">
              <a:solidFill>
                <a:srgbClr val="FF99CC"/>
              </a:solidFill>
              <a:latin typeface="Hurricane"/>
              <a:ea typeface="Hurricane"/>
              <a:cs typeface="Hurricane"/>
              <a:sym typeface="Hurrican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81050" y="1300163"/>
            <a:ext cx="599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600">
                <a:solidFill>
                  <a:schemeClr val="l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BUCKET LIST</a:t>
            </a:r>
            <a:endParaRPr sz="6600">
              <a:solidFill>
                <a:schemeClr val="lt1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309800" y="2295538"/>
            <a:ext cx="4938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99CC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 GAME OF DARES &amp; CHALLENGES FOR THE BRIDE-TO-BE!</a:t>
            </a:r>
            <a:endParaRPr sz="1500">
              <a:solidFill>
                <a:srgbClr val="FF99CC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1088245" y="3674813"/>
            <a:ext cx="5373693" cy="184800"/>
            <a:chOff x="1088245" y="3674813"/>
            <a:chExt cx="5373693" cy="184800"/>
          </a:xfrm>
        </p:grpSpPr>
        <p:grpSp>
          <p:nvGrpSpPr>
            <p:cNvPr id="66" name="Google Shape;66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67" name="Google Shape;67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1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69" name="Google Shape;69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GET A GUY TO TELL YOU </a:t>
              </a: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YOU'RE</a:t>
              </a: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 SEXY IN A  DIFFERENT LANGUAGE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1088245" y="4077724"/>
            <a:ext cx="5373693" cy="184800"/>
            <a:chOff x="1088245" y="3674813"/>
            <a:chExt cx="5373693" cy="184800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72" name="Google Shape;72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2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74" name="Google Shape;74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“TATTOO” A STRANGER’S CHEST WITH YOUR NAME USING A PEN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1088245" y="4480636"/>
            <a:ext cx="5373693" cy="184800"/>
            <a:chOff x="1088245" y="3674813"/>
            <a:chExt cx="5373693" cy="184800"/>
          </a:xfrm>
        </p:grpSpPr>
        <p:grpSp>
          <p:nvGrpSpPr>
            <p:cNvPr id="76" name="Google Shape;76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77" name="Google Shape;77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3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79" name="Google Shape;79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FIND A GUY WITH THE SAME NAME AS THE GROOM &amp; GET HIM TO “PROPOSE”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1088245" y="4883547"/>
            <a:ext cx="5373693" cy="184800"/>
            <a:chOff x="1088245" y="3674813"/>
            <a:chExt cx="5373693" cy="184800"/>
          </a:xfrm>
        </p:grpSpPr>
        <p:grpSp>
          <p:nvGrpSpPr>
            <p:cNvPr id="81" name="Google Shape;81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82" name="Google Shape;82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4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84" name="Google Shape;84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FIND A POLE AND GIVE IT A SEXY WHIRL (30-SECOND MINIMUM)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1088245" y="5286459"/>
            <a:ext cx="5373693" cy="184800"/>
            <a:chOff x="1088245" y="3674813"/>
            <a:chExt cx="5373693" cy="184800"/>
          </a:xfrm>
        </p:grpSpPr>
        <p:grpSp>
          <p:nvGrpSpPr>
            <p:cNvPr id="86" name="Google Shape;86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87" name="Google Shape;87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5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89" name="Google Shape;89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TWO WORDS CONDOM BALLOON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1088245" y="5689371"/>
            <a:ext cx="5373693" cy="184800"/>
            <a:chOff x="1088245" y="3674813"/>
            <a:chExt cx="5373693" cy="184800"/>
          </a:xfrm>
        </p:grpSpPr>
        <p:grpSp>
          <p:nvGrpSpPr>
            <p:cNvPr id="91" name="Google Shape;91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92" name="Google Shape;92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6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94" name="Google Shape;94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GET ON THE BAR AND DO A BODY SHOT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1088245" y="6092282"/>
            <a:ext cx="5373693" cy="184800"/>
            <a:chOff x="1088245" y="3674813"/>
            <a:chExt cx="5373693" cy="184800"/>
          </a:xfrm>
        </p:grpSpPr>
        <p:grpSp>
          <p:nvGrpSpPr>
            <p:cNvPr id="96" name="Google Shape;96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97" name="Google Shape;97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7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99" name="Google Shape;99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DANCE ON A TABLE TO BEYONCE’S “SINGLE LADIES - PUT A RING ON IT”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1088245" y="6495194"/>
            <a:ext cx="5373693" cy="184800"/>
            <a:chOff x="1088245" y="3674813"/>
            <a:chExt cx="5373693" cy="184800"/>
          </a:xfrm>
        </p:grpSpPr>
        <p:grpSp>
          <p:nvGrpSpPr>
            <p:cNvPr id="101" name="Google Shape;101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8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104" name="Google Shape;104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TAKE A PICTURE WITH A STRANGER WEARING A WHITE DRESS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1088245" y="6898105"/>
            <a:ext cx="5373693" cy="184800"/>
            <a:chOff x="1088245" y="3674813"/>
            <a:chExt cx="5373693" cy="184800"/>
          </a:xfrm>
        </p:grpSpPr>
        <p:grpSp>
          <p:nvGrpSpPr>
            <p:cNvPr id="106" name="Google Shape;106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107" name="Google Shape;107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9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109" name="Google Shape;109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SHOTGUN A BEER (YES, THE WHOLE THING)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1088245" y="7301017"/>
            <a:ext cx="5373693" cy="184800"/>
            <a:chOff x="1088245" y="3674813"/>
            <a:chExt cx="5373693" cy="184800"/>
          </a:xfrm>
        </p:grpSpPr>
        <p:grpSp>
          <p:nvGrpSpPr>
            <p:cNvPr id="111" name="Google Shape;111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10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114" name="Google Shape;114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COLLECT 5 BUSINESS CARDS WITH “GOOD LUCK” MESSAGE ON THE BACK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1088245" y="7703929"/>
            <a:ext cx="5373693" cy="184800"/>
            <a:chOff x="1088245" y="3674813"/>
            <a:chExt cx="5373693" cy="184800"/>
          </a:xfrm>
        </p:grpSpPr>
        <p:grpSp>
          <p:nvGrpSpPr>
            <p:cNvPr id="116" name="Google Shape;116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117" name="Google Shape;117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11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119" name="Google Shape;119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GET A STRANGER TO SNAP A PIC OF YOU &amp; INSTAGRAM IT WITH #HOTDAMN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1088245" y="8106840"/>
            <a:ext cx="5373693" cy="184800"/>
            <a:chOff x="1088245" y="3674813"/>
            <a:chExt cx="5373693" cy="184800"/>
          </a:xfrm>
        </p:grpSpPr>
        <p:grpSp>
          <p:nvGrpSpPr>
            <p:cNvPr id="121" name="Google Shape;121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122" name="Google Shape;122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12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124" name="Google Shape;124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TAKE A SHOT TOPPED WITH WHIPPED CREAM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25" name="Google Shape;125;p13"/>
          <p:cNvGrpSpPr/>
          <p:nvPr/>
        </p:nvGrpSpPr>
        <p:grpSpPr>
          <a:xfrm>
            <a:off x="1088245" y="8509752"/>
            <a:ext cx="5373693" cy="184800"/>
            <a:chOff x="1088245" y="3674813"/>
            <a:chExt cx="5373693" cy="184800"/>
          </a:xfrm>
        </p:grpSpPr>
        <p:grpSp>
          <p:nvGrpSpPr>
            <p:cNvPr id="126" name="Google Shape;126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13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129" name="Google Shape;129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FAKE A VERY VOCAL ORGASM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1088245" y="8912663"/>
            <a:ext cx="5373693" cy="184800"/>
            <a:chOff x="1088245" y="3674813"/>
            <a:chExt cx="5373693" cy="184800"/>
          </a:xfrm>
        </p:grpSpPr>
        <p:grpSp>
          <p:nvGrpSpPr>
            <p:cNvPr id="131" name="Google Shape;131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132" name="Google Shape;132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14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134" name="Google Shape;134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GET A GUY TO GIVE YOU HIS UNDERWEAR OR BOXERS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1088245" y="9315575"/>
            <a:ext cx="5373693" cy="184800"/>
            <a:chOff x="1088245" y="3674813"/>
            <a:chExt cx="5373693" cy="184800"/>
          </a:xfrm>
        </p:grpSpPr>
        <p:grpSp>
          <p:nvGrpSpPr>
            <p:cNvPr id="136" name="Google Shape;136;p13"/>
            <p:cNvGrpSpPr/>
            <p:nvPr/>
          </p:nvGrpSpPr>
          <p:grpSpPr>
            <a:xfrm>
              <a:off x="1088245" y="3681425"/>
              <a:ext cx="195300" cy="171581"/>
              <a:chOff x="1088245" y="3681425"/>
              <a:chExt cx="195300" cy="171581"/>
            </a:xfrm>
          </p:grpSpPr>
          <p:sp>
            <p:nvSpPr>
              <p:cNvPr id="137" name="Google Shape;137;p13"/>
              <p:cNvSpPr/>
              <p:nvPr/>
            </p:nvSpPr>
            <p:spPr>
              <a:xfrm>
                <a:off x="1104900" y="3681425"/>
                <a:ext cx="166800" cy="166800"/>
              </a:xfrm>
              <a:prstGeom prst="ellipse">
                <a:avLst/>
              </a:prstGeom>
              <a:solidFill>
                <a:srgbClr val="FF99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3"/>
              <p:cNvSpPr txBox="1"/>
              <p:nvPr/>
            </p:nvSpPr>
            <p:spPr>
              <a:xfrm>
                <a:off x="1088245" y="3683806"/>
                <a:ext cx="195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chemeClr val="lt1"/>
                    </a:solidFill>
                    <a:latin typeface="Dosis"/>
                    <a:ea typeface="Dosis"/>
                    <a:cs typeface="Dosis"/>
                    <a:sym typeface="Dosis"/>
                  </a:rPr>
                  <a:t>15</a:t>
                </a:r>
                <a:endParaRPr b="1" sz="800">
                  <a:solidFill>
                    <a:schemeClr val="lt1"/>
                  </a:solidFill>
                  <a:latin typeface="Dosis"/>
                  <a:ea typeface="Dosis"/>
                  <a:cs typeface="Dosis"/>
                  <a:sym typeface="Dosis"/>
                </a:endParaRPr>
              </a:p>
            </p:txBody>
          </p:sp>
        </p:grpSp>
        <p:sp>
          <p:nvSpPr>
            <p:cNvPr id="139" name="Google Shape;139;p13"/>
            <p:cNvSpPr txBox="1"/>
            <p:nvPr/>
          </p:nvSpPr>
          <p:spPr>
            <a:xfrm>
              <a:off x="1419238" y="3674813"/>
              <a:ext cx="5042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56672"/>
                  </a:solidFill>
                  <a:latin typeface="Dosis"/>
                  <a:ea typeface="Dosis"/>
                  <a:cs typeface="Dosis"/>
                  <a:sym typeface="Dosis"/>
                </a:rPr>
                <a:t>TAKE A PICTURE WITH A GUY IN A HOT UNIFORM</a:t>
              </a:r>
              <a:endParaRPr sz="1200">
                <a:solidFill>
                  <a:srgbClr val="556672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