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Abril Fatface"/>
      <p:regular r:id="rId11"/>
    </p:embeddedFont>
    <p:embeddedFont>
      <p:font typeface="Jost"/>
      <p:regular r:id="rId12"/>
      <p:bold r:id="rId13"/>
      <p:italic r:id="rId14"/>
      <p:boldItalic r:id="rId15"/>
    </p:embeddedFont>
    <p:embeddedFont>
      <p:font typeface="Caveat Medium"/>
      <p:regular r:id="rId16"/>
      <p:bold r:id="rId17"/>
    </p:embeddedFont>
    <p:embeddedFont>
      <p:font typeface="Comforta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22">
          <p15:clr>
            <a:srgbClr val="A4A3A4"/>
          </p15:clr>
        </p15:guide>
        <p15:guide id="2" pos="340">
          <p15:clr>
            <a:srgbClr val="9AA0A6"/>
          </p15:clr>
        </p15:guide>
        <p15:guide id="3" orient="horz" pos="113">
          <p15:clr>
            <a:srgbClr val="9AA0A6"/>
          </p15:clr>
        </p15:guide>
        <p15:guide id="4" orient="horz">
          <p15:clr>
            <a:srgbClr val="9AA0A6"/>
          </p15:clr>
        </p15:guide>
        <p15:guide id="5" orient="horz" pos="6735">
          <p15:clr>
            <a:srgbClr val="9AA0A6"/>
          </p15:clr>
        </p15:guide>
        <p15:guide id="6" orient="horz" pos="6633">
          <p15:clr>
            <a:srgbClr val="9AA0A6"/>
          </p15:clr>
        </p15:guide>
        <p15:guide id="7" pos="2271">
          <p15:clr>
            <a:srgbClr val="9AA0A6"/>
          </p15:clr>
        </p15:guide>
        <p15:guide id="8" pos="250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22"/>
        <p:guide pos="340"/>
        <p:guide pos="113" orient="horz"/>
        <p:guide orient="horz"/>
        <p:guide pos="6735" orient="horz"/>
        <p:guide pos="6633" orient="horz"/>
        <p:guide pos="2271"/>
        <p:guide pos="25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brilFatface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Jost-bold.fntdata"/><Relationship Id="rId12" Type="http://schemas.openxmlformats.org/officeDocument/2006/relationships/font" Target="fonts/Jos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5" Type="http://schemas.openxmlformats.org/officeDocument/2006/relationships/font" Target="fonts/Jost-boldItalic.fntdata"/><Relationship Id="rId14" Type="http://schemas.openxmlformats.org/officeDocument/2006/relationships/font" Target="fonts/Jost-italic.fntdata"/><Relationship Id="rId17" Type="http://schemas.openxmlformats.org/officeDocument/2006/relationships/font" Target="fonts/CaveatMedium-bold.fntdata"/><Relationship Id="rId16" Type="http://schemas.openxmlformats.org/officeDocument/2006/relationships/font" Target="fonts/Caveat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-bold.fntdata"/><Relationship Id="rId6" Type="http://schemas.openxmlformats.org/officeDocument/2006/relationships/slide" Target="slides/slide1.xml"/><Relationship Id="rId18" Type="http://schemas.openxmlformats.org/officeDocument/2006/relationships/font" Target="fonts/Comfortaa-regular.fntdata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42575"/>
            <a:ext cx="7572299" cy="10078200"/>
            <a:chOff x="0" y="42575"/>
            <a:chExt cx="7572299" cy="10078200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0" l="0" r="0" t="63747"/>
            <a:stretch/>
          </p:blipFill>
          <p:spPr>
            <a:xfrm>
              <a:off x="4238475" y="42575"/>
              <a:ext cx="1443200" cy="523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74906" r="0" t="0"/>
            <a:stretch/>
          </p:blipFill>
          <p:spPr>
            <a:xfrm>
              <a:off x="0" y="4427325"/>
              <a:ext cx="362150" cy="1443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80146" t="0"/>
            <a:stretch/>
          </p:blipFill>
          <p:spPr>
            <a:xfrm>
              <a:off x="7210148" y="8296675"/>
              <a:ext cx="362150" cy="1824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13"/>
          <p:cNvSpPr/>
          <p:nvPr/>
        </p:nvSpPr>
        <p:spPr>
          <a:xfrm>
            <a:off x="0" y="0"/>
            <a:ext cx="7560000" cy="180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5662625" y="428625"/>
            <a:ext cx="138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C3A26C"/>
                </a:solidFill>
                <a:latin typeface="Abril Fatface"/>
                <a:ea typeface="Abril Fatface"/>
                <a:cs typeface="Abril Fatface"/>
                <a:sym typeface="Abril Fatface"/>
              </a:rPr>
              <a:t>2025</a:t>
            </a:r>
            <a:endParaRPr sz="3800">
              <a:solidFill>
                <a:srgbClr val="C3A26C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82850" y="366725"/>
            <a:ext cx="426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rgbClr val="303F52"/>
                </a:solidFill>
                <a:latin typeface="Raleway"/>
                <a:ea typeface="Raleway"/>
                <a:cs typeface="Raleway"/>
                <a:sym typeface="Raleway"/>
              </a:rPr>
              <a:t>AUGUST</a:t>
            </a:r>
            <a:endParaRPr sz="6000">
              <a:solidFill>
                <a:srgbClr val="303F5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0" y="10524413"/>
            <a:ext cx="7560000" cy="180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" name="Google Shape;62;p13"/>
          <p:cNvGrpSpPr/>
          <p:nvPr/>
        </p:nvGrpSpPr>
        <p:grpSpPr>
          <a:xfrm>
            <a:off x="540000" y="2085975"/>
            <a:ext cx="6492300" cy="5113800"/>
            <a:chOff x="540000" y="2085975"/>
            <a:chExt cx="6492300" cy="5113800"/>
          </a:xfrm>
        </p:grpSpPr>
        <p:sp>
          <p:nvSpPr>
            <p:cNvPr id="63" name="Google Shape;63;p13"/>
            <p:cNvSpPr/>
            <p:nvPr/>
          </p:nvSpPr>
          <p:spPr>
            <a:xfrm>
              <a:off x="540000" y="2085975"/>
              <a:ext cx="6492300" cy="1035600"/>
            </a:xfrm>
            <a:prstGeom prst="rect">
              <a:avLst/>
            </a:prstGeom>
            <a:solidFill>
              <a:srgbClr val="DADCDB">
                <a:alpha val="207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540000" y="4143375"/>
              <a:ext cx="6492300" cy="1017300"/>
            </a:xfrm>
            <a:prstGeom prst="rect">
              <a:avLst/>
            </a:prstGeom>
            <a:solidFill>
              <a:srgbClr val="DADCDB">
                <a:alpha val="207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540000" y="6182475"/>
              <a:ext cx="6492300" cy="1017300"/>
            </a:xfrm>
            <a:prstGeom prst="rect">
              <a:avLst/>
            </a:prstGeom>
            <a:solidFill>
              <a:srgbClr val="DADCDB">
                <a:alpha val="207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13"/>
          <p:cNvSpPr txBox="1"/>
          <p:nvPr/>
        </p:nvSpPr>
        <p:spPr>
          <a:xfrm>
            <a:off x="540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Sun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467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Mon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394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Tue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321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Wed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248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Thu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175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Fri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102000" y="1643075"/>
            <a:ext cx="927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C3A26C"/>
                </a:solidFill>
                <a:latin typeface="Comfortaa"/>
                <a:ea typeface="Comfortaa"/>
                <a:cs typeface="Comfortaa"/>
                <a:sym typeface="Comfortaa"/>
              </a:rPr>
              <a:t>Sat</a:t>
            </a:r>
            <a:endParaRPr b="1" sz="1700">
              <a:solidFill>
                <a:srgbClr val="C3A26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542925" y="1424000"/>
            <a:ext cx="6481800" cy="6831000"/>
            <a:chOff x="542925" y="1424000"/>
            <a:chExt cx="6481800" cy="6831000"/>
          </a:xfrm>
        </p:grpSpPr>
        <p:cxnSp>
          <p:nvCxnSpPr>
            <p:cNvPr id="74" name="Google Shape;74;p13"/>
            <p:cNvCxnSpPr/>
            <p:nvPr/>
          </p:nvCxnSpPr>
          <p:spPr>
            <a:xfrm>
              <a:off x="1466875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2393998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3316433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4243555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5175003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6102125" y="1424000"/>
              <a:ext cx="0" cy="683100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542925" y="3124213"/>
              <a:ext cx="6481800" cy="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542925" y="4143388"/>
              <a:ext cx="6481800" cy="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542925" y="5153038"/>
              <a:ext cx="6481800" cy="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542925" y="6176963"/>
              <a:ext cx="6481800" cy="0"/>
            </a:xfrm>
            <a:prstGeom prst="straightConnector1">
              <a:avLst/>
            </a:prstGeom>
            <a:noFill/>
            <a:ln cap="flat" cmpd="sng" w="19050">
              <a:solidFill>
                <a:srgbClr val="DAE5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4" name="Google Shape;84;p13"/>
          <p:cNvSpPr/>
          <p:nvPr/>
        </p:nvSpPr>
        <p:spPr>
          <a:xfrm>
            <a:off x="540000" y="1391150"/>
            <a:ext cx="6480000" cy="72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540000" y="2072175"/>
            <a:ext cx="6480000" cy="36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13"/>
          <p:cNvCxnSpPr/>
          <p:nvPr/>
        </p:nvCxnSpPr>
        <p:spPr>
          <a:xfrm>
            <a:off x="4305696" y="9296342"/>
            <a:ext cx="2724300" cy="0"/>
          </a:xfrm>
          <a:prstGeom prst="straightConnector1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3"/>
          <p:cNvCxnSpPr/>
          <p:nvPr/>
        </p:nvCxnSpPr>
        <p:spPr>
          <a:xfrm>
            <a:off x="4305696" y="9612795"/>
            <a:ext cx="2724300" cy="0"/>
          </a:xfrm>
          <a:prstGeom prst="straightConnector1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4305696" y="9929247"/>
            <a:ext cx="2724300" cy="0"/>
          </a:xfrm>
          <a:prstGeom prst="straightConnector1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" name="Google Shape;89;p13"/>
          <p:cNvSpPr/>
          <p:nvPr/>
        </p:nvSpPr>
        <p:spPr>
          <a:xfrm>
            <a:off x="3972286" y="9122413"/>
            <a:ext cx="169800" cy="169800"/>
          </a:xfrm>
          <a:prstGeom prst="rect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3972286" y="9440963"/>
            <a:ext cx="169800" cy="169800"/>
          </a:xfrm>
          <a:prstGeom prst="rect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3972286" y="9759513"/>
            <a:ext cx="169800" cy="169800"/>
          </a:xfrm>
          <a:prstGeom prst="rect">
            <a:avLst/>
          </a:prstGeom>
          <a:noFill/>
          <a:ln cap="flat" cmpd="sng" w="19050">
            <a:solidFill>
              <a:srgbClr val="DADC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549905" y="10139825"/>
            <a:ext cx="6480000" cy="36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549905" y="8949575"/>
            <a:ext cx="3065100" cy="36000"/>
          </a:xfrm>
          <a:prstGeom prst="rect">
            <a:avLst/>
          </a:prstGeom>
          <a:solidFill>
            <a:srgbClr val="C3A2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3964805" y="8949575"/>
            <a:ext cx="3065100" cy="36000"/>
          </a:xfrm>
          <a:prstGeom prst="rect">
            <a:avLst/>
          </a:prstGeom>
          <a:solidFill>
            <a:srgbClr val="C3A2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530004" y="8415725"/>
            <a:ext cx="246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303F52"/>
                </a:solidFill>
                <a:latin typeface="Caveat Medium"/>
                <a:ea typeface="Caveat Medium"/>
                <a:cs typeface="Caveat Medium"/>
                <a:sym typeface="Caveat Medium"/>
              </a:rPr>
              <a:t>Notes</a:t>
            </a:r>
            <a:endParaRPr sz="3400">
              <a:solidFill>
                <a:srgbClr val="303F52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903229" y="8415725"/>
            <a:ext cx="246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303F52"/>
                </a:solidFill>
                <a:latin typeface="Caveat Medium"/>
                <a:ea typeface="Caveat Medium"/>
                <a:cs typeface="Caveat Medium"/>
                <a:sym typeface="Caveat Medium"/>
              </a:rPr>
              <a:t>To-do list</a:t>
            </a:r>
            <a:endParaRPr sz="3400">
              <a:solidFill>
                <a:srgbClr val="303F52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  <p:cxnSp>
        <p:nvCxnSpPr>
          <p:cNvPr id="97" name="Google Shape;97;p13"/>
          <p:cNvCxnSpPr/>
          <p:nvPr/>
        </p:nvCxnSpPr>
        <p:spPr>
          <a:xfrm>
            <a:off x="552830" y="9296408"/>
            <a:ext cx="3052800" cy="0"/>
          </a:xfrm>
          <a:prstGeom prst="straightConnector1">
            <a:avLst/>
          </a:prstGeom>
          <a:noFill/>
          <a:ln cap="flat" cmpd="sng" w="28575">
            <a:solidFill>
              <a:srgbClr val="DADCDB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552830" y="9612860"/>
            <a:ext cx="3052800" cy="0"/>
          </a:xfrm>
          <a:prstGeom prst="straightConnector1">
            <a:avLst/>
          </a:prstGeom>
          <a:noFill/>
          <a:ln cap="flat" cmpd="sng" w="28575">
            <a:solidFill>
              <a:srgbClr val="DADCDB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552830" y="9929313"/>
            <a:ext cx="3052800" cy="0"/>
          </a:xfrm>
          <a:prstGeom prst="straightConnector1">
            <a:avLst/>
          </a:prstGeom>
          <a:noFill/>
          <a:ln cap="flat" cmpd="sng" w="28575">
            <a:solidFill>
              <a:srgbClr val="DADCDB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00" name="Google Shape;100;p13"/>
          <p:cNvGrpSpPr/>
          <p:nvPr/>
        </p:nvGrpSpPr>
        <p:grpSpPr>
          <a:xfrm>
            <a:off x="1033463" y="2162188"/>
            <a:ext cx="5872088" cy="5319875"/>
            <a:chOff x="1033463" y="2162188"/>
            <a:chExt cx="5872088" cy="5319875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1033463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C3A26C"/>
                  </a:solidFill>
                  <a:latin typeface="Jost"/>
                  <a:ea typeface="Jost"/>
                  <a:cs typeface="Jost"/>
                  <a:sym typeface="Jost"/>
                </a:rPr>
                <a:t>03</a:t>
              </a:r>
              <a:endParaRPr b="1" sz="1500">
                <a:solidFill>
                  <a:srgbClr val="C3A26C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1962163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04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2876563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05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805263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06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4743475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07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5634063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08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6538950" y="3179039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09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033463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C3A26C"/>
                  </a:solidFill>
                  <a:latin typeface="Jost"/>
                  <a:ea typeface="Jost"/>
                  <a:cs typeface="Jost"/>
                  <a:sym typeface="Jost"/>
                </a:rPr>
                <a:t>10</a:t>
              </a:r>
              <a:endParaRPr b="1" sz="1500">
                <a:solidFill>
                  <a:srgbClr val="C3A26C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1962163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11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2876563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12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805263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13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4743475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14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5634063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15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6538950" y="4195891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16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1033463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C3A26C"/>
                  </a:solidFill>
                  <a:latin typeface="Jost"/>
                  <a:ea typeface="Jost"/>
                  <a:cs typeface="Jost"/>
                  <a:sym typeface="Jost"/>
                </a:rPr>
                <a:t>17</a:t>
              </a:r>
              <a:endParaRPr b="1" sz="1500">
                <a:solidFill>
                  <a:srgbClr val="C3A26C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1962163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18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2876563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19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805263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20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4743475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21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5634063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22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6538437" y="5212742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23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6538950" y="2162188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02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1033463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C3A26C"/>
                  </a:solidFill>
                  <a:latin typeface="Jost"/>
                  <a:ea typeface="Jost"/>
                  <a:cs typeface="Jost"/>
                  <a:sym typeface="Jost"/>
                </a:rPr>
                <a:t>24</a:t>
              </a:r>
              <a:endParaRPr b="1" sz="1500">
                <a:solidFill>
                  <a:srgbClr val="C3A26C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4" name="Google Shape;124;p13"/>
            <p:cNvSpPr txBox="1"/>
            <p:nvPr/>
          </p:nvSpPr>
          <p:spPr>
            <a:xfrm>
              <a:off x="1962163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25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2876563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26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3805263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27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4743475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28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5634063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29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6538437" y="6229594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303F52"/>
                  </a:solidFill>
                  <a:latin typeface="Jost"/>
                  <a:ea typeface="Jost"/>
                  <a:cs typeface="Jost"/>
                  <a:sym typeface="Jost"/>
                </a:rPr>
                <a:t>30</a:t>
              </a:r>
              <a:endParaRPr b="1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  <p:sp>
          <p:nvSpPr>
            <p:cNvPr id="130" name="Google Shape;130;p13"/>
            <p:cNvSpPr txBox="1"/>
            <p:nvPr/>
          </p:nvSpPr>
          <p:spPr>
            <a:xfrm>
              <a:off x="1033463" y="7251063"/>
              <a:ext cx="3666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500">
                  <a:solidFill>
                    <a:srgbClr val="C3A26C"/>
                  </a:solidFill>
                  <a:latin typeface="Jost"/>
                  <a:ea typeface="Jost"/>
                  <a:cs typeface="Jost"/>
                  <a:sym typeface="Jost"/>
                </a:rPr>
                <a:t>31</a:t>
              </a:r>
              <a:endParaRPr b="1" sz="1500">
                <a:solidFill>
                  <a:srgbClr val="C3A26C"/>
                </a:solidFill>
                <a:latin typeface="Jost"/>
                <a:ea typeface="Jost"/>
                <a:cs typeface="Jost"/>
                <a:sym typeface="Jost"/>
              </a:endParaRPr>
            </a:p>
          </p:txBody>
        </p:sp>
      </p:grpSp>
      <p:sp>
        <p:nvSpPr>
          <p:cNvPr id="131" name="Google Shape;131;p13"/>
          <p:cNvSpPr/>
          <p:nvPr/>
        </p:nvSpPr>
        <p:spPr>
          <a:xfrm>
            <a:off x="540000" y="8222750"/>
            <a:ext cx="6480000" cy="36000"/>
          </a:xfrm>
          <a:prstGeom prst="rect">
            <a:avLst/>
          </a:prstGeom>
          <a:solidFill>
            <a:srgbClr val="303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2" name="Google Shape;132;p13"/>
          <p:cNvCxnSpPr/>
          <p:nvPr/>
        </p:nvCxnSpPr>
        <p:spPr>
          <a:xfrm>
            <a:off x="542925" y="7205588"/>
            <a:ext cx="6481800" cy="0"/>
          </a:xfrm>
          <a:prstGeom prst="straightConnector1">
            <a:avLst/>
          </a:prstGeom>
          <a:noFill/>
          <a:ln cap="flat" cmpd="sng" w="19050">
            <a:solidFill>
              <a:srgbClr val="DAE5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13"/>
          <p:cNvSpPr txBox="1"/>
          <p:nvPr/>
        </p:nvSpPr>
        <p:spPr>
          <a:xfrm>
            <a:off x="5634063" y="2162189"/>
            <a:ext cx="366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303F52"/>
                </a:solidFill>
                <a:latin typeface="Jost"/>
                <a:ea typeface="Jost"/>
                <a:cs typeface="Jost"/>
                <a:sym typeface="Jost"/>
              </a:rPr>
              <a:t>01</a:t>
            </a:r>
            <a:endParaRPr b="1" sz="1500">
              <a:solidFill>
                <a:srgbClr val="303F52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