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aleway"/>
      <p:regular r:id="rId8"/>
      <p:bold r:id="rId9"/>
      <p:italic r:id="rId10"/>
      <p:boldItalic r:id="rId11"/>
    </p:embeddedFont>
    <p:embeddedFont>
      <p:font typeface="Dancing Script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boldItalic.fntdata"/><Relationship Id="rId10" Type="http://schemas.openxmlformats.org/officeDocument/2006/relationships/font" Target="fonts/Raleway-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0745c38765_0_7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0745c3876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19224" l="13882" r="0" t="0"/>
          <a:stretch/>
        </p:blipFill>
        <p:spPr>
          <a:xfrm>
            <a:off x="1513800" y="0"/>
            <a:ext cx="1686602" cy="14830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82418" y="1011938"/>
            <a:ext cx="211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E94E1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Japanese Food</a:t>
            </a:r>
            <a:endParaRPr sz="3000">
              <a:solidFill>
                <a:srgbClr val="E94E1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80056" y="1445101"/>
            <a:ext cx="136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Restaurant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5547" l="0" r="5168" t="2447"/>
          <a:stretch/>
        </p:blipFill>
        <p:spPr>
          <a:xfrm flipH="1">
            <a:off x="1" y="75800"/>
            <a:ext cx="1591824" cy="16891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1063709" y="121176"/>
            <a:ext cx="211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E94E1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Japanese Food</a:t>
            </a:r>
            <a:endParaRPr sz="3000">
              <a:solidFill>
                <a:srgbClr val="E94E1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061346" y="554339"/>
            <a:ext cx="136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Restaurant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070812" y="886025"/>
            <a:ext cx="71100" cy="762900"/>
          </a:xfrm>
          <a:prstGeom prst="rect">
            <a:avLst/>
          </a:prstGeom>
          <a:solidFill>
            <a:srgbClr val="E94E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1231925" y="871811"/>
            <a:ext cx="1746000" cy="8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latin typeface="Raleway"/>
                <a:ea typeface="Raleway"/>
                <a:cs typeface="Raleway"/>
                <a:sym typeface="Raleway"/>
              </a:rPr>
              <a:t>123-456-7890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latin typeface="Raleway"/>
                <a:ea typeface="Raleway"/>
                <a:cs typeface="Raleway"/>
                <a:sym typeface="Raleway"/>
              </a:rPr>
              <a:t>example@mail.com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latin typeface="Raleway"/>
                <a:ea typeface="Raleway"/>
                <a:cs typeface="Raleway"/>
                <a:sym typeface="Raleway"/>
              </a:rPr>
              <a:t>www.example.com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latin typeface="Raleway"/>
                <a:ea typeface="Raleway"/>
                <a:cs typeface="Raleway"/>
                <a:sym typeface="Raleway"/>
              </a:rPr>
              <a:t>86735 Floyd River, Rempelhaven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Raleway"/>
                <a:ea typeface="Raleway"/>
                <a:cs typeface="Raleway"/>
                <a:sym typeface="Raleway"/>
              </a:rPr>
              <a:t>Bilzen, 12852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