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3"/>
  </p:sldMasterIdLst>
  <p:notesMasterIdLst>
    <p:notesMasterId r:id="rId4"/>
  </p:notesMasterIdLst>
  <p:sldIdLst>
    <p:sldId id="256" r:id="rId5"/>
    <p:sldId id="257" r:id="rId6"/>
    <p:sldId id="258" r:id="rId7"/>
    <p:sldId id="259" r:id="rId8"/>
  </p:sldIdLst>
  <p:sldSz cy="10692000" cx="7560000"/>
  <p:notesSz cx="6858000" cy="9144000"/>
  <p:embeddedFontLst>
    <p:embeddedFont>
      <p:font typeface="Lora Medium"/>
      <p:regular r:id="rId9"/>
      <p:bold r:id="rId10"/>
      <p:italic r:id="rId11"/>
      <p:boldItalic r:id="rId12"/>
    </p:embeddedFont>
    <p:embeddedFont>
      <p:font typeface="Raleway"/>
      <p:regular r:id="rId13"/>
      <p:bold r:id="rId14"/>
      <p:italic r:id="rId15"/>
      <p:boldItalic r:id="rId16"/>
    </p:embeddedFont>
    <p:embeddedFont>
      <p:font typeface="Lora SemiBold"/>
      <p:regular r:id="rId17"/>
      <p:bold r:id="rId18"/>
      <p:italic r:id="rId19"/>
      <p:boldItalic r:id="rId20"/>
    </p:embeddedFont>
    <p:embeddedFont>
      <p:font typeface="Lora"/>
      <p:regular r:id="rId21"/>
      <p:bold r:id="rId22"/>
      <p:italic r:id="rId23"/>
      <p:boldItalic r:id="rId24"/>
    </p:embeddedFont>
    <p:embeddedFont>
      <p:font typeface="Mrs Saint Delafield"/>
      <p:regular r:id="rId2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font" Target="fonts/LoraSemiBold-boldItalic.fntdata"/><Relationship Id="rId22" Type="http://schemas.openxmlformats.org/officeDocument/2006/relationships/font" Target="fonts/Lora-bold.fntdata"/><Relationship Id="rId21" Type="http://schemas.openxmlformats.org/officeDocument/2006/relationships/font" Target="fonts/Lora-regular.fntdata"/><Relationship Id="rId24" Type="http://schemas.openxmlformats.org/officeDocument/2006/relationships/font" Target="fonts/Lora-boldItalic.fntdata"/><Relationship Id="rId23" Type="http://schemas.openxmlformats.org/officeDocument/2006/relationships/font" Target="fonts/Lora-italic.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font" Target="fonts/LoraMedium-regular.fntdata"/><Relationship Id="rId25" Type="http://schemas.openxmlformats.org/officeDocument/2006/relationships/font" Target="fonts/MrsSaintDelafield-regular.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font" Target="fonts/LoraMedium-italic.fntdata"/><Relationship Id="rId10" Type="http://schemas.openxmlformats.org/officeDocument/2006/relationships/font" Target="fonts/LoraMedium-bold.fntdata"/><Relationship Id="rId13" Type="http://schemas.openxmlformats.org/officeDocument/2006/relationships/font" Target="fonts/Raleway-regular.fntdata"/><Relationship Id="rId12" Type="http://schemas.openxmlformats.org/officeDocument/2006/relationships/font" Target="fonts/LoraMedium-boldItalic.fntdata"/><Relationship Id="rId15" Type="http://schemas.openxmlformats.org/officeDocument/2006/relationships/font" Target="fonts/Raleway-italic.fntdata"/><Relationship Id="rId14" Type="http://schemas.openxmlformats.org/officeDocument/2006/relationships/font" Target="fonts/Raleway-bold.fntdata"/><Relationship Id="rId17" Type="http://schemas.openxmlformats.org/officeDocument/2006/relationships/font" Target="fonts/LoraSemiBold-regular.fntdata"/><Relationship Id="rId16" Type="http://schemas.openxmlformats.org/officeDocument/2006/relationships/font" Target="fonts/Raleway-boldItalic.fntdata"/><Relationship Id="rId19" Type="http://schemas.openxmlformats.org/officeDocument/2006/relationships/font" Target="fonts/LoraSemiBold-italic.fntdata"/><Relationship Id="rId18" Type="http://schemas.openxmlformats.org/officeDocument/2006/relationships/font" Target="fonts/LoraSemiBold-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47"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47"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d991be5ce0_0_130:notes"/>
          <p:cNvSpPr/>
          <p:nvPr>
            <p:ph idx="2" type="sldImg"/>
          </p:nvPr>
        </p:nvSpPr>
        <p:spPr>
          <a:xfrm>
            <a:off x="2217047"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gd991be5ce0_0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d991be5ce0_0_274:notes"/>
          <p:cNvSpPr/>
          <p:nvPr>
            <p:ph idx="2" type="sldImg"/>
          </p:nvPr>
        </p:nvSpPr>
        <p:spPr>
          <a:xfrm>
            <a:off x="2217047"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d991be5ce0_0_2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d991be5ce0_0_356:notes"/>
          <p:cNvSpPr/>
          <p:nvPr>
            <p:ph idx="2" type="sldImg"/>
          </p:nvPr>
        </p:nvSpPr>
        <p:spPr>
          <a:xfrm>
            <a:off x="2217047"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246" name="Google Shape;246;gd991be5ce0_0_3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6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6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8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ru"/>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1.png"/><Relationship Id="rId9" Type="http://schemas.openxmlformats.org/officeDocument/2006/relationships/image" Target="../media/image9.png"/><Relationship Id="rId5" Type="http://schemas.openxmlformats.org/officeDocument/2006/relationships/image" Target="../media/image3.png"/><Relationship Id="rId6" Type="http://schemas.openxmlformats.org/officeDocument/2006/relationships/image" Target="../media/image4.png"/><Relationship Id="rId7" Type="http://schemas.openxmlformats.org/officeDocument/2006/relationships/image" Target="../media/image8.png"/><Relationship Id="rId8" Type="http://schemas.openxmlformats.org/officeDocument/2006/relationships/image" Target="../media/image6.png"/></Relationships>
</file>

<file path=ppt/slides/_rels/slide2.xml.rels><?xml version="1.0" encoding="UTF-8" standalone="yes"?><Relationships xmlns="http://schemas.openxmlformats.org/package/2006/relationships"><Relationship Id="rId11" Type="http://schemas.openxmlformats.org/officeDocument/2006/relationships/image" Target="../media/image14.png"/><Relationship Id="rId10" Type="http://schemas.openxmlformats.org/officeDocument/2006/relationships/image" Target="../media/image10.png"/><Relationship Id="rId13" Type="http://schemas.openxmlformats.org/officeDocument/2006/relationships/image" Target="../media/image13.png"/><Relationship Id="rId12" Type="http://schemas.openxmlformats.org/officeDocument/2006/relationships/image" Target="../media/image12.png"/><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1.png"/><Relationship Id="rId9" Type="http://schemas.openxmlformats.org/officeDocument/2006/relationships/image" Target="../media/image11.png"/><Relationship Id="rId15" Type="http://schemas.openxmlformats.org/officeDocument/2006/relationships/image" Target="../media/image6.png"/><Relationship Id="rId14" Type="http://schemas.openxmlformats.org/officeDocument/2006/relationships/image" Target="../media/image15.png"/><Relationship Id="rId16" Type="http://schemas.openxmlformats.org/officeDocument/2006/relationships/image" Target="../media/image9.png"/><Relationship Id="rId5" Type="http://schemas.openxmlformats.org/officeDocument/2006/relationships/image" Target="../media/image3.png"/><Relationship Id="rId6" Type="http://schemas.openxmlformats.org/officeDocument/2006/relationships/image" Target="../media/image5.png"/><Relationship Id="rId7" Type="http://schemas.openxmlformats.org/officeDocument/2006/relationships/image" Target="../media/image8.png"/><Relationship Id="rId8"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1.png"/><Relationship Id="rId9" Type="http://schemas.openxmlformats.org/officeDocument/2006/relationships/image" Target="../media/image9.png"/><Relationship Id="rId5" Type="http://schemas.openxmlformats.org/officeDocument/2006/relationships/image" Target="../media/image3.png"/><Relationship Id="rId6" Type="http://schemas.openxmlformats.org/officeDocument/2006/relationships/image" Target="../media/image16.png"/><Relationship Id="rId7" Type="http://schemas.openxmlformats.org/officeDocument/2006/relationships/image" Target="../media/image17.png"/><Relationship Id="rId8"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3.png"/><Relationship Id="rId6" Type="http://schemas.openxmlformats.org/officeDocument/2006/relationships/image" Target="../media/image18.png"/><Relationship Id="rId7" Type="http://schemas.openxmlformats.org/officeDocument/2006/relationships/image" Target="../media/image6.png"/><Relationship Id="rId8"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nvSpPr>
        <p:spPr>
          <a:xfrm>
            <a:off x="4935800" y="7750050"/>
            <a:ext cx="22602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ru" sz="1200">
                <a:solidFill>
                  <a:schemeClr val="dk1"/>
                </a:solidFill>
                <a:latin typeface="Lora"/>
                <a:ea typeface="Lora"/>
                <a:cs typeface="Lora"/>
                <a:sym typeface="Lora"/>
              </a:rPr>
              <a:t>Work under Pressure</a:t>
            </a:r>
            <a:endParaRPr/>
          </a:p>
        </p:txBody>
      </p:sp>
      <p:sp>
        <p:nvSpPr>
          <p:cNvPr id="55" name="Google Shape;55;p13"/>
          <p:cNvSpPr txBox="1"/>
          <p:nvPr/>
        </p:nvSpPr>
        <p:spPr>
          <a:xfrm>
            <a:off x="4935800" y="8121475"/>
            <a:ext cx="22602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ru" sz="1200">
                <a:solidFill>
                  <a:schemeClr val="dk1"/>
                </a:solidFill>
                <a:latin typeface="Lora"/>
                <a:ea typeface="Lora"/>
                <a:cs typeface="Lora"/>
                <a:sym typeface="Lora"/>
              </a:rPr>
              <a:t>Analytical Skills</a:t>
            </a:r>
            <a:endParaRPr/>
          </a:p>
        </p:txBody>
      </p:sp>
      <p:sp>
        <p:nvSpPr>
          <p:cNvPr id="56" name="Google Shape;56;p13"/>
          <p:cNvSpPr txBox="1"/>
          <p:nvPr/>
        </p:nvSpPr>
        <p:spPr>
          <a:xfrm>
            <a:off x="4935800" y="8490913"/>
            <a:ext cx="22602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ru" sz="1200">
                <a:solidFill>
                  <a:schemeClr val="dk1"/>
                </a:solidFill>
                <a:latin typeface="Lora"/>
                <a:ea typeface="Lora"/>
                <a:cs typeface="Lora"/>
                <a:sym typeface="Lora"/>
              </a:rPr>
              <a:t>Communication/Leadership</a:t>
            </a:r>
            <a:endParaRPr/>
          </a:p>
        </p:txBody>
      </p:sp>
      <p:sp>
        <p:nvSpPr>
          <p:cNvPr id="57" name="Google Shape;57;p13"/>
          <p:cNvSpPr txBox="1"/>
          <p:nvPr/>
        </p:nvSpPr>
        <p:spPr>
          <a:xfrm>
            <a:off x="4935800" y="8863475"/>
            <a:ext cx="22602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ru" sz="1200">
                <a:solidFill>
                  <a:schemeClr val="dk1"/>
                </a:solidFill>
                <a:latin typeface="Lora"/>
                <a:ea typeface="Lora"/>
                <a:cs typeface="Lora"/>
                <a:sym typeface="Lora"/>
              </a:rPr>
              <a:t>Multi-tasking</a:t>
            </a:r>
            <a:endParaRPr/>
          </a:p>
        </p:txBody>
      </p:sp>
      <p:sp>
        <p:nvSpPr>
          <p:cNvPr id="58" name="Google Shape;58;p13"/>
          <p:cNvSpPr txBox="1"/>
          <p:nvPr/>
        </p:nvSpPr>
        <p:spPr>
          <a:xfrm>
            <a:off x="4935800" y="4655113"/>
            <a:ext cx="20841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200">
                <a:latin typeface="Lora"/>
                <a:ea typeface="Lora"/>
                <a:cs typeface="Lora"/>
                <a:sym typeface="Lora"/>
              </a:rPr>
              <a:t>German</a:t>
            </a:r>
            <a:endParaRPr sz="1200">
              <a:latin typeface="Lora"/>
              <a:ea typeface="Lora"/>
              <a:cs typeface="Lora"/>
              <a:sym typeface="Lora"/>
            </a:endParaRPr>
          </a:p>
        </p:txBody>
      </p:sp>
      <p:sp>
        <p:nvSpPr>
          <p:cNvPr id="59" name="Google Shape;59;p13"/>
          <p:cNvSpPr txBox="1"/>
          <p:nvPr/>
        </p:nvSpPr>
        <p:spPr>
          <a:xfrm>
            <a:off x="4935800" y="4293175"/>
            <a:ext cx="20841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200">
                <a:solidFill>
                  <a:schemeClr val="dk1"/>
                </a:solidFill>
                <a:latin typeface="Lora"/>
                <a:ea typeface="Lora"/>
                <a:cs typeface="Lora"/>
                <a:sym typeface="Lora"/>
              </a:rPr>
              <a:t>English</a:t>
            </a:r>
            <a:endParaRPr/>
          </a:p>
        </p:txBody>
      </p:sp>
      <p:sp>
        <p:nvSpPr>
          <p:cNvPr id="60" name="Google Shape;60;p13"/>
          <p:cNvSpPr txBox="1"/>
          <p:nvPr/>
        </p:nvSpPr>
        <p:spPr>
          <a:xfrm>
            <a:off x="4935800" y="5422363"/>
            <a:ext cx="21039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ru" sz="1200">
                <a:solidFill>
                  <a:schemeClr val="dk1"/>
                </a:solidFill>
                <a:latin typeface="Lora"/>
                <a:ea typeface="Lora"/>
                <a:cs typeface="Lora"/>
                <a:sym typeface="Lora"/>
              </a:rPr>
              <a:t>Microsoft Office</a:t>
            </a:r>
            <a:endParaRPr/>
          </a:p>
        </p:txBody>
      </p:sp>
      <p:sp>
        <p:nvSpPr>
          <p:cNvPr id="61" name="Google Shape;61;p13"/>
          <p:cNvSpPr txBox="1"/>
          <p:nvPr/>
        </p:nvSpPr>
        <p:spPr>
          <a:xfrm>
            <a:off x="4935800" y="5791675"/>
            <a:ext cx="21039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ru" sz="1200">
                <a:solidFill>
                  <a:schemeClr val="dk1"/>
                </a:solidFill>
                <a:latin typeface="Lora"/>
                <a:ea typeface="Lora"/>
                <a:cs typeface="Lora"/>
                <a:sym typeface="Lora"/>
              </a:rPr>
              <a:t>Illustrator</a:t>
            </a:r>
            <a:endParaRPr/>
          </a:p>
        </p:txBody>
      </p:sp>
      <p:sp>
        <p:nvSpPr>
          <p:cNvPr id="62" name="Google Shape;62;p13"/>
          <p:cNvSpPr txBox="1"/>
          <p:nvPr/>
        </p:nvSpPr>
        <p:spPr>
          <a:xfrm>
            <a:off x="4935800" y="6159138"/>
            <a:ext cx="21039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ru" sz="1200">
                <a:solidFill>
                  <a:schemeClr val="dk1"/>
                </a:solidFill>
                <a:latin typeface="Lora"/>
                <a:ea typeface="Lora"/>
                <a:cs typeface="Lora"/>
                <a:sym typeface="Lora"/>
              </a:rPr>
              <a:t>Photoshop</a:t>
            </a:r>
            <a:endParaRPr/>
          </a:p>
        </p:txBody>
      </p:sp>
      <p:sp>
        <p:nvSpPr>
          <p:cNvPr id="63" name="Google Shape;63;p13"/>
          <p:cNvSpPr txBox="1"/>
          <p:nvPr/>
        </p:nvSpPr>
        <p:spPr>
          <a:xfrm>
            <a:off x="4935800" y="6541525"/>
            <a:ext cx="21039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ru" sz="1200">
                <a:solidFill>
                  <a:schemeClr val="dk1"/>
                </a:solidFill>
                <a:latin typeface="Lora"/>
                <a:ea typeface="Lora"/>
                <a:cs typeface="Lora"/>
                <a:sym typeface="Lora"/>
              </a:rPr>
              <a:t>Premiere</a:t>
            </a:r>
            <a:endParaRPr/>
          </a:p>
        </p:txBody>
      </p:sp>
      <p:sp>
        <p:nvSpPr>
          <p:cNvPr id="64" name="Google Shape;64;p13"/>
          <p:cNvSpPr txBox="1"/>
          <p:nvPr/>
        </p:nvSpPr>
        <p:spPr>
          <a:xfrm>
            <a:off x="4935800" y="6916688"/>
            <a:ext cx="21039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ru" sz="1200">
                <a:solidFill>
                  <a:schemeClr val="dk1"/>
                </a:solidFill>
                <a:latin typeface="Lora"/>
                <a:ea typeface="Lora"/>
                <a:cs typeface="Lora"/>
                <a:sym typeface="Lora"/>
              </a:rPr>
              <a:t>Corel Draw</a:t>
            </a:r>
            <a:endParaRPr/>
          </a:p>
        </p:txBody>
      </p:sp>
      <p:sp>
        <p:nvSpPr>
          <p:cNvPr id="65" name="Google Shape;65;p13"/>
          <p:cNvSpPr txBox="1"/>
          <p:nvPr/>
        </p:nvSpPr>
        <p:spPr>
          <a:xfrm>
            <a:off x="463800" y="245823"/>
            <a:ext cx="4269900" cy="80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ru" sz="4000">
                <a:solidFill>
                  <a:srgbClr val="102F47"/>
                </a:solidFill>
                <a:latin typeface="Raleway"/>
                <a:ea typeface="Raleway"/>
                <a:cs typeface="Raleway"/>
                <a:sym typeface="Raleway"/>
              </a:rPr>
              <a:t>Wendy Kunze</a:t>
            </a:r>
            <a:endParaRPr b="1" sz="4000">
              <a:solidFill>
                <a:srgbClr val="102F47"/>
              </a:solidFill>
              <a:latin typeface="Raleway"/>
              <a:ea typeface="Raleway"/>
              <a:cs typeface="Raleway"/>
              <a:sym typeface="Raleway"/>
            </a:endParaRPr>
          </a:p>
        </p:txBody>
      </p:sp>
      <p:sp>
        <p:nvSpPr>
          <p:cNvPr id="66" name="Google Shape;66;p13"/>
          <p:cNvSpPr txBox="1"/>
          <p:nvPr/>
        </p:nvSpPr>
        <p:spPr>
          <a:xfrm>
            <a:off x="444750" y="911758"/>
            <a:ext cx="35748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2000">
                <a:latin typeface="Lora"/>
                <a:ea typeface="Lora"/>
                <a:cs typeface="Lora"/>
                <a:sym typeface="Lora"/>
              </a:rPr>
              <a:t>Professional Title</a:t>
            </a:r>
            <a:endParaRPr sz="2000">
              <a:latin typeface="Lora"/>
              <a:ea typeface="Lora"/>
              <a:cs typeface="Lora"/>
              <a:sym typeface="Lora"/>
            </a:endParaRPr>
          </a:p>
        </p:txBody>
      </p:sp>
      <p:sp>
        <p:nvSpPr>
          <p:cNvPr id="67" name="Google Shape;67;p13"/>
          <p:cNvSpPr txBox="1"/>
          <p:nvPr/>
        </p:nvSpPr>
        <p:spPr>
          <a:xfrm>
            <a:off x="5753300" y="412447"/>
            <a:ext cx="15858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100">
                <a:solidFill>
                  <a:srgbClr val="102F47"/>
                </a:solidFill>
                <a:latin typeface="Lora SemiBold"/>
                <a:ea typeface="Lora SemiBold"/>
                <a:cs typeface="Lora SemiBold"/>
                <a:sym typeface="Lora SemiBold"/>
              </a:rPr>
              <a:t>USA/Port Ikeside</a:t>
            </a:r>
            <a:endParaRPr sz="1100">
              <a:solidFill>
                <a:srgbClr val="102F47"/>
              </a:solidFill>
              <a:latin typeface="Lora SemiBold"/>
              <a:ea typeface="Lora SemiBold"/>
              <a:cs typeface="Lora SemiBold"/>
              <a:sym typeface="Lora SemiBold"/>
            </a:endParaRPr>
          </a:p>
        </p:txBody>
      </p:sp>
      <p:sp>
        <p:nvSpPr>
          <p:cNvPr id="68" name="Google Shape;68;p13"/>
          <p:cNvSpPr txBox="1"/>
          <p:nvPr/>
        </p:nvSpPr>
        <p:spPr>
          <a:xfrm>
            <a:off x="5753300" y="1003892"/>
            <a:ext cx="15858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100">
                <a:solidFill>
                  <a:srgbClr val="102F47"/>
                </a:solidFill>
                <a:latin typeface="Lora SemiBold"/>
                <a:ea typeface="Lora SemiBold"/>
                <a:cs typeface="Lora SemiBold"/>
                <a:sym typeface="Lora SemiBold"/>
              </a:rPr>
              <a:t>(626) 585-6344</a:t>
            </a:r>
            <a:endParaRPr sz="1100">
              <a:solidFill>
                <a:srgbClr val="102F47"/>
              </a:solidFill>
              <a:latin typeface="Lora SemiBold"/>
              <a:ea typeface="Lora SemiBold"/>
              <a:cs typeface="Lora SemiBold"/>
              <a:sym typeface="Lora SemiBold"/>
            </a:endParaRPr>
          </a:p>
        </p:txBody>
      </p:sp>
      <p:sp>
        <p:nvSpPr>
          <p:cNvPr id="69" name="Google Shape;69;p13"/>
          <p:cNvSpPr txBox="1"/>
          <p:nvPr/>
        </p:nvSpPr>
        <p:spPr>
          <a:xfrm>
            <a:off x="5753300" y="708169"/>
            <a:ext cx="15081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100">
                <a:solidFill>
                  <a:srgbClr val="102F47"/>
                </a:solidFill>
                <a:latin typeface="Lora SemiBold"/>
                <a:ea typeface="Lora SemiBold"/>
                <a:cs typeface="Lora SemiBold"/>
                <a:sym typeface="Lora SemiBold"/>
              </a:rPr>
              <a:t>mail@domain.ltd</a:t>
            </a:r>
            <a:endParaRPr sz="1100">
              <a:solidFill>
                <a:srgbClr val="102F47"/>
              </a:solidFill>
              <a:latin typeface="Lora SemiBold"/>
              <a:ea typeface="Lora SemiBold"/>
              <a:cs typeface="Lora SemiBold"/>
              <a:sym typeface="Lora SemiBold"/>
            </a:endParaRPr>
          </a:p>
        </p:txBody>
      </p:sp>
      <p:pic>
        <p:nvPicPr>
          <p:cNvPr id="70" name="Google Shape;70;p13"/>
          <p:cNvPicPr preferRelativeResize="0"/>
          <p:nvPr/>
        </p:nvPicPr>
        <p:blipFill>
          <a:blip r:embed="rId3">
            <a:alphaModFix/>
          </a:blip>
          <a:stretch>
            <a:fillRect/>
          </a:stretch>
        </p:blipFill>
        <p:spPr>
          <a:xfrm>
            <a:off x="5465300" y="447576"/>
            <a:ext cx="288000" cy="288000"/>
          </a:xfrm>
          <a:prstGeom prst="rect">
            <a:avLst/>
          </a:prstGeom>
          <a:noFill/>
          <a:ln>
            <a:noFill/>
          </a:ln>
        </p:spPr>
      </p:pic>
      <p:pic>
        <p:nvPicPr>
          <p:cNvPr id="71" name="Google Shape;71;p13"/>
          <p:cNvPicPr preferRelativeResize="0"/>
          <p:nvPr/>
        </p:nvPicPr>
        <p:blipFill>
          <a:blip r:embed="rId4">
            <a:alphaModFix/>
          </a:blip>
          <a:stretch>
            <a:fillRect/>
          </a:stretch>
        </p:blipFill>
        <p:spPr>
          <a:xfrm>
            <a:off x="5483300" y="762460"/>
            <a:ext cx="252000" cy="252000"/>
          </a:xfrm>
          <a:prstGeom prst="rect">
            <a:avLst/>
          </a:prstGeom>
          <a:noFill/>
          <a:ln>
            <a:noFill/>
          </a:ln>
        </p:spPr>
      </p:pic>
      <p:pic>
        <p:nvPicPr>
          <p:cNvPr id="72" name="Google Shape;72;p13"/>
          <p:cNvPicPr preferRelativeResize="0"/>
          <p:nvPr/>
        </p:nvPicPr>
        <p:blipFill>
          <a:blip r:embed="rId5">
            <a:alphaModFix/>
          </a:blip>
          <a:stretch>
            <a:fillRect/>
          </a:stretch>
        </p:blipFill>
        <p:spPr>
          <a:xfrm>
            <a:off x="5483300" y="1058182"/>
            <a:ext cx="252000" cy="252000"/>
          </a:xfrm>
          <a:prstGeom prst="rect">
            <a:avLst/>
          </a:prstGeom>
          <a:noFill/>
          <a:ln>
            <a:noFill/>
          </a:ln>
        </p:spPr>
      </p:pic>
      <p:cxnSp>
        <p:nvCxnSpPr>
          <p:cNvPr id="73" name="Google Shape;73;p13"/>
          <p:cNvCxnSpPr/>
          <p:nvPr/>
        </p:nvCxnSpPr>
        <p:spPr>
          <a:xfrm>
            <a:off x="552450" y="3839650"/>
            <a:ext cx="4181400" cy="0"/>
          </a:xfrm>
          <a:prstGeom prst="straightConnector1">
            <a:avLst/>
          </a:prstGeom>
          <a:noFill/>
          <a:ln cap="flat" cmpd="sng" w="9525">
            <a:solidFill>
              <a:srgbClr val="102F47"/>
            </a:solidFill>
            <a:prstDash val="solid"/>
            <a:round/>
            <a:headEnd len="med" w="med" type="none"/>
            <a:tailEnd len="med" w="med" type="none"/>
          </a:ln>
        </p:spPr>
      </p:cxnSp>
      <p:cxnSp>
        <p:nvCxnSpPr>
          <p:cNvPr id="74" name="Google Shape;74;p13"/>
          <p:cNvCxnSpPr/>
          <p:nvPr/>
        </p:nvCxnSpPr>
        <p:spPr>
          <a:xfrm>
            <a:off x="5048250" y="3839650"/>
            <a:ext cx="1981200" cy="0"/>
          </a:xfrm>
          <a:prstGeom prst="straightConnector1">
            <a:avLst/>
          </a:prstGeom>
          <a:noFill/>
          <a:ln cap="flat" cmpd="sng" w="9525">
            <a:solidFill>
              <a:srgbClr val="102F47"/>
            </a:solidFill>
            <a:prstDash val="solid"/>
            <a:round/>
            <a:headEnd len="med" w="med" type="none"/>
            <a:tailEnd len="med" w="med" type="none"/>
          </a:ln>
        </p:spPr>
      </p:cxnSp>
      <p:pic>
        <p:nvPicPr>
          <p:cNvPr id="75" name="Google Shape;75;p13"/>
          <p:cNvPicPr preferRelativeResize="0"/>
          <p:nvPr/>
        </p:nvPicPr>
        <p:blipFill>
          <a:blip r:embed="rId6">
            <a:alphaModFix/>
          </a:blip>
          <a:stretch>
            <a:fillRect/>
          </a:stretch>
        </p:blipFill>
        <p:spPr>
          <a:xfrm>
            <a:off x="6660000" y="3412909"/>
            <a:ext cx="360000" cy="360000"/>
          </a:xfrm>
          <a:prstGeom prst="rect">
            <a:avLst/>
          </a:prstGeom>
          <a:noFill/>
          <a:ln>
            <a:noFill/>
          </a:ln>
        </p:spPr>
      </p:pic>
      <p:pic>
        <p:nvPicPr>
          <p:cNvPr id="76" name="Google Shape;76;p13"/>
          <p:cNvPicPr preferRelativeResize="0"/>
          <p:nvPr/>
        </p:nvPicPr>
        <p:blipFill>
          <a:blip r:embed="rId7">
            <a:alphaModFix/>
          </a:blip>
          <a:stretch>
            <a:fillRect/>
          </a:stretch>
        </p:blipFill>
        <p:spPr>
          <a:xfrm>
            <a:off x="4431150" y="3412909"/>
            <a:ext cx="360000" cy="360000"/>
          </a:xfrm>
          <a:prstGeom prst="rect">
            <a:avLst/>
          </a:prstGeom>
          <a:noFill/>
          <a:ln>
            <a:noFill/>
          </a:ln>
        </p:spPr>
      </p:pic>
      <p:sp>
        <p:nvSpPr>
          <p:cNvPr id="77" name="Google Shape;77;p13"/>
          <p:cNvSpPr txBox="1"/>
          <p:nvPr/>
        </p:nvSpPr>
        <p:spPr>
          <a:xfrm>
            <a:off x="1319775" y="3977163"/>
            <a:ext cx="34155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200">
                <a:latin typeface="Lora Medium"/>
                <a:ea typeface="Lora Medium"/>
                <a:cs typeface="Lora Medium"/>
                <a:sym typeface="Lora Medium"/>
              </a:rPr>
              <a:t>JOB POSITION / TITLE</a:t>
            </a:r>
            <a:endParaRPr sz="1200">
              <a:latin typeface="Lora Medium"/>
              <a:ea typeface="Lora Medium"/>
              <a:cs typeface="Lora Medium"/>
              <a:sym typeface="Lora Medium"/>
            </a:endParaRPr>
          </a:p>
        </p:txBody>
      </p:sp>
      <p:sp>
        <p:nvSpPr>
          <p:cNvPr id="78" name="Google Shape;78;p13"/>
          <p:cNvSpPr txBox="1"/>
          <p:nvPr/>
        </p:nvSpPr>
        <p:spPr>
          <a:xfrm>
            <a:off x="1319775" y="4212838"/>
            <a:ext cx="34155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200">
                <a:latin typeface="Lora Medium"/>
                <a:ea typeface="Lora Medium"/>
                <a:cs typeface="Lora Medium"/>
                <a:sym typeface="Lora Medium"/>
              </a:rPr>
              <a:t>Company name | 4962 Hayes Rapid</a:t>
            </a:r>
            <a:endParaRPr sz="1200">
              <a:latin typeface="Lora Medium"/>
              <a:ea typeface="Lora Medium"/>
              <a:cs typeface="Lora Medium"/>
              <a:sym typeface="Lora Medium"/>
            </a:endParaRPr>
          </a:p>
        </p:txBody>
      </p:sp>
      <p:sp>
        <p:nvSpPr>
          <p:cNvPr id="79" name="Google Shape;79;p13"/>
          <p:cNvSpPr/>
          <p:nvPr/>
        </p:nvSpPr>
        <p:spPr>
          <a:xfrm>
            <a:off x="1131225" y="4122318"/>
            <a:ext cx="96600" cy="102900"/>
          </a:xfrm>
          <a:prstGeom prst="ellipse">
            <a:avLst/>
          </a:prstGeom>
          <a:solidFill>
            <a:srgbClr val="102F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80" name="Google Shape;80;p13"/>
          <p:cNvCxnSpPr/>
          <p:nvPr/>
        </p:nvCxnSpPr>
        <p:spPr>
          <a:xfrm>
            <a:off x="1179525" y="4225150"/>
            <a:ext cx="0" cy="6033300"/>
          </a:xfrm>
          <a:prstGeom prst="straightConnector1">
            <a:avLst/>
          </a:prstGeom>
          <a:noFill/>
          <a:ln cap="flat" cmpd="sng" w="9525">
            <a:solidFill>
              <a:srgbClr val="102F47"/>
            </a:solidFill>
            <a:prstDash val="solid"/>
            <a:round/>
            <a:headEnd len="med" w="med" type="none"/>
            <a:tailEnd len="med" w="med" type="none"/>
          </a:ln>
        </p:spPr>
      </p:cxnSp>
      <p:sp>
        <p:nvSpPr>
          <p:cNvPr id="81" name="Google Shape;81;p13"/>
          <p:cNvSpPr txBox="1"/>
          <p:nvPr/>
        </p:nvSpPr>
        <p:spPr>
          <a:xfrm>
            <a:off x="423875" y="4024750"/>
            <a:ext cx="660000" cy="507900"/>
          </a:xfrm>
          <a:prstGeom prst="rect">
            <a:avLst/>
          </a:prstGeom>
          <a:noFill/>
          <a:ln>
            <a:noFill/>
          </a:ln>
        </p:spPr>
        <p:txBody>
          <a:bodyPr anchorCtr="0" anchor="t" bIns="91425" lIns="91425" spcFirstLastPara="1" rIns="91425" wrap="square" tIns="91425">
            <a:spAutoFit/>
          </a:bodyPr>
          <a:lstStyle/>
          <a:p>
            <a:pPr indent="0" lvl="0" marL="0" rtl="0" algn="r">
              <a:lnSpc>
                <a:spcPct val="70000"/>
              </a:lnSpc>
              <a:spcBef>
                <a:spcPts val="0"/>
              </a:spcBef>
              <a:spcAft>
                <a:spcPts val="0"/>
              </a:spcAft>
              <a:buNone/>
            </a:pPr>
            <a:r>
              <a:rPr lang="ru" sz="1000">
                <a:solidFill>
                  <a:srgbClr val="102F47"/>
                </a:solidFill>
                <a:latin typeface="Lora Medium"/>
                <a:ea typeface="Lora Medium"/>
                <a:cs typeface="Lora Medium"/>
                <a:sym typeface="Lora Medium"/>
              </a:rPr>
              <a:t>2020</a:t>
            </a:r>
            <a:endParaRPr sz="1000">
              <a:solidFill>
                <a:srgbClr val="102F47"/>
              </a:solidFill>
              <a:latin typeface="Lora Medium"/>
              <a:ea typeface="Lora Medium"/>
              <a:cs typeface="Lora Medium"/>
              <a:sym typeface="Lora Medium"/>
            </a:endParaRPr>
          </a:p>
          <a:p>
            <a:pPr indent="0" lvl="0" marL="0" rtl="0" algn="r">
              <a:lnSpc>
                <a:spcPct val="70000"/>
              </a:lnSpc>
              <a:spcBef>
                <a:spcPts val="0"/>
              </a:spcBef>
              <a:spcAft>
                <a:spcPts val="0"/>
              </a:spcAft>
              <a:buNone/>
            </a:pPr>
            <a:r>
              <a:rPr lang="ru" sz="1000">
                <a:solidFill>
                  <a:srgbClr val="102F47"/>
                </a:solidFill>
                <a:latin typeface="Lora Medium"/>
                <a:ea typeface="Lora Medium"/>
                <a:cs typeface="Lora Medium"/>
                <a:sym typeface="Lora Medium"/>
              </a:rPr>
              <a:t>-</a:t>
            </a:r>
            <a:endParaRPr sz="1000">
              <a:solidFill>
                <a:srgbClr val="102F47"/>
              </a:solidFill>
              <a:latin typeface="Lora Medium"/>
              <a:ea typeface="Lora Medium"/>
              <a:cs typeface="Lora Medium"/>
              <a:sym typeface="Lora Medium"/>
            </a:endParaRPr>
          </a:p>
          <a:p>
            <a:pPr indent="0" lvl="0" marL="0" rtl="0" algn="r">
              <a:lnSpc>
                <a:spcPct val="70000"/>
              </a:lnSpc>
              <a:spcBef>
                <a:spcPts val="0"/>
              </a:spcBef>
              <a:spcAft>
                <a:spcPts val="0"/>
              </a:spcAft>
              <a:buNone/>
            </a:pPr>
            <a:r>
              <a:rPr lang="ru" sz="1000">
                <a:solidFill>
                  <a:srgbClr val="102F47"/>
                </a:solidFill>
                <a:latin typeface="Lora Medium"/>
                <a:ea typeface="Lora Medium"/>
                <a:cs typeface="Lora Medium"/>
                <a:sym typeface="Lora Medium"/>
              </a:rPr>
              <a:t>Present</a:t>
            </a:r>
            <a:endParaRPr sz="1000">
              <a:solidFill>
                <a:srgbClr val="102F47"/>
              </a:solidFill>
              <a:latin typeface="Lora Medium"/>
              <a:ea typeface="Lora Medium"/>
              <a:cs typeface="Lora Medium"/>
              <a:sym typeface="Lora Medium"/>
            </a:endParaRPr>
          </a:p>
        </p:txBody>
      </p:sp>
      <p:sp>
        <p:nvSpPr>
          <p:cNvPr id="82" name="Google Shape;82;p13"/>
          <p:cNvSpPr txBox="1"/>
          <p:nvPr/>
        </p:nvSpPr>
        <p:spPr>
          <a:xfrm>
            <a:off x="1318425" y="4468738"/>
            <a:ext cx="3415500" cy="2242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ru" sz="1100">
                <a:solidFill>
                  <a:srgbClr val="666666"/>
                </a:solidFill>
                <a:latin typeface="Lora"/>
                <a:ea typeface="Lora"/>
                <a:cs typeface="Lora"/>
                <a:sym typeface="Lora"/>
              </a:rPr>
              <a:t>Lorem ipsum dolor sit amet, consectetuer adipiscing elit, sed diam nonummy nibh euismod tincidunt ut laoreet dolore magna aliquam erat volutpat. Ut wisi enim ad minim veniam, quis nostrud exerci tation ullamcorper suscipit lobortis nisl ut aliquip ex ea commodo consequat.</a:t>
            </a:r>
            <a:endParaRPr sz="1100">
              <a:solidFill>
                <a:srgbClr val="666666"/>
              </a:solidFill>
              <a:latin typeface="Lora"/>
              <a:ea typeface="Lora"/>
              <a:cs typeface="Lora"/>
              <a:sym typeface="Lora"/>
            </a:endParaRPr>
          </a:p>
          <a:p>
            <a:pPr indent="-159849" lvl="0" marL="269999" rtl="0" algn="l">
              <a:lnSpc>
                <a:spcPct val="115000"/>
              </a:lnSpc>
              <a:spcBef>
                <a:spcPts val="0"/>
              </a:spcBef>
              <a:spcAft>
                <a:spcPts val="0"/>
              </a:spcAft>
              <a:buSzPts val="1100"/>
              <a:buFont typeface="Lora"/>
              <a:buChar char="●"/>
            </a:pPr>
            <a:r>
              <a:rPr lang="ru" sz="1100">
                <a:latin typeface="Lora"/>
                <a:ea typeface="Lora"/>
                <a:cs typeface="Lora"/>
                <a:sym typeface="Lora"/>
              </a:rPr>
              <a:t>Duis autem vel eum iriure dolor.</a:t>
            </a:r>
            <a:endParaRPr sz="1100">
              <a:latin typeface="Lora"/>
              <a:ea typeface="Lora"/>
              <a:cs typeface="Lora"/>
              <a:sym typeface="Lora"/>
            </a:endParaRPr>
          </a:p>
          <a:p>
            <a:pPr indent="-159849" lvl="0" marL="269999" rtl="0" algn="l">
              <a:lnSpc>
                <a:spcPct val="115000"/>
              </a:lnSpc>
              <a:spcBef>
                <a:spcPts val="0"/>
              </a:spcBef>
              <a:spcAft>
                <a:spcPts val="0"/>
              </a:spcAft>
              <a:buSzPts val="1100"/>
              <a:buFont typeface="Lora"/>
              <a:buChar char="●"/>
            </a:pPr>
            <a:r>
              <a:rPr lang="ru" sz="1100">
                <a:latin typeface="Lora"/>
                <a:ea typeface="Lora"/>
                <a:cs typeface="Lora"/>
                <a:sym typeface="Lora"/>
              </a:rPr>
              <a:t>Hendrerit in vulputate velit esse.</a:t>
            </a:r>
            <a:endParaRPr sz="1100">
              <a:latin typeface="Lora"/>
              <a:ea typeface="Lora"/>
              <a:cs typeface="Lora"/>
              <a:sym typeface="Lora"/>
            </a:endParaRPr>
          </a:p>
          <a:p>
            <a:pPr indent="-159849" lvl="0" marL="269999" rtl="0" algn="l">
              <a:lnSpc>
                <a:spcPct val="115000"/>
              </a:lnSpc>
              <a:spcBef>
                <a:spcPts val="0"/>
              </a:spcBef>
              <a:spcAft>
                <a:spcPts val="0"/>
              </a:spcAft>
              <a:buSzPts val="1100"/>
              <a:buFont typeface="Lora"/>
              <a:buChar char="●"/>
            </a:pPr>
            <a:r>
              <a:rPr lang="ru" sz="1100">
                <a:latin typeface="Lora"/>
                <a:ea typeface="Lora"/>
                <a:cs typeface="Lora"/>
                <a:sym typeface="Lora"/>
              </a:rPr>
              <a:t>Molestie consequat, vel illum dolore eu feugiat nulla facilisis at vero.</a:t>
            </a:r>
            <a:endParaRPr sz="1100">
              <a:latin typeface="Lora"/>
              <a:ea typeface="Lora"/>
              <a:cs typeface="Lora"/>
              <a:sym typeface="Lora"/>
            </a:endParaRPr>
          </a:p>
        </p:txBody>
      </p:sp>
      <p:sp>
        <p:nvSpPr>
          <p:cNvPr id="83" name="Google Shape;83;p13"/>
          <p:cNvSpPr txBox="1"/>
          <p:nvPr/>
        </p:nvSpPr>
        <p:spPr>
          <a:xfrm>
            <a:off x="1319775" y="6587113"/>
            <a:ext cx="34155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200">
                <a:latin typeface="Lora Medium"/>
                <a:ea typeface="Lora Medium"/>
                <a:cs typeface="Lora Medium"/>
                <a:sym typeface="Lora Medium"/>
              </a:rPr>
              <a:t>JOB POSITION / TITLE</a:t>
            </a:r>
            <a:endParaRPr sz="1200">
              <a:latin typeface="Lora Medium"/>
              <a:ea typeface="Lora Medium"/>
              <a:cs typeface="Lora Medium"/>
              <a:sym typeface="Lora Medium"/>
            </a:endParaRPr>
          </a:p>
        </p:txBody>
      </p:sp>
      <p:sp>
        <p:nvSpPr>
          <p:cNvPr id="84" name="Google Shape;84;p13"/>
          <p:cNvSpPr txBox="1"/>
          <p:nvPr/>
        </p:nvSpPr>
        <p:spPr>
          <a:xfrm>
            <a:off x="1319775" y="6832305"/>
            <a:ext cx="35583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200">
                <a:latin typeface="Lora Medium"/>
                <a:ea typeface="Lora Medium"/>
                <a:cs typeface="Lora Medium"/>
                <a:sym typeface="Lora Medium"/>
              </a:rPr>
              <a:t>Company name | 448 Loyce Crossroad </a:t>
            </a:r>
            <a:endParaRPr sz="1200">
              <a:latin typeface="Lora Medium"/>
              <a:ea typeface="Lora Medium"/>
              <a:cs typeface="Lora Medium"/>
              <a:sym typeface="Lora Medium"/>
            </a:endParaRPr>
          </a:p>
        </p:txBody>
      </p:sp>
      <p:sp>
        <p:nvSpPr>
          <p:cNvPr id="85" name="Google Shape;85;p13"/>
          <p:cNvSpPr/>
          <p:nvPr/>
        </p:nvSpPr>
        <p:spPr>
          <a:xfrm>
            <a:off x="1131225" y="6732260"/>
            <a:ext cx="96600" cy="102900"/>
          </a:xfrm>
          <a:prstGeom prst="ellipse">
            <a:avLst/>
          </a:prstGeom>
          <a:solidFill>
            <a:srgbClr val="102F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13"/>
          <p:cNvSpPr txBox="1"/>
          <p:nvPr/>
        </p:nvSpPr>
        <p:spPr>
          <a:xfrm>
            <a:off x="520950" y="6655586"/>
            <a:ext cx="562800" cy="507900"/>
          </a:xfrm>
          <a:prstGeom prst="rect">
            <a:avLst/>
          </a:prstGeom>
          <a:noFill/>
          <a:ln>
            <a:noFill/>
          </a:ln>
        </p:spPr>
        <p:txBody>
          <a:bodyPr anchorCtr="0" anchor="t" bIns="91425" lIns="91425" spcFirstLastPara="1" rIns="91425" wrap="square" tIns="91425">
            <a:spAutoFit/>
          </a:bodyPr>
          <a:lstStyle/>
          <a:p>
            <a:pPr indent="0" lvl="0" marL="0" rtl="0" algn="r">
              <a:lnSpc>
                <a:spcPct val="70000"/>
              </a:lnSpc>
              <a:spcBef>
                <a:spcPts val="0"/>
              </a:spcBef>
              <a:spcAft>
                <a:spcPts val="0"/>
              </a:spcAft>
              <a:buNone/>
            </a:pPr>
            <a:r>
              <a:rPr lang="ru" sz="1000">
                <a:solidFill>
                  <a:srgbClr val="102F47"/>
                </a:solidFill>
                <a:latin typeface="Lora Medium"/>
                <a:ea typeface="Lora Medium"/>
                <a:cs typeface="Lora Medium"/>
                <a:sym typeface="Lora Medium"/>
              </a:rPr>
              <a:t>2015</a:t>
            </a:r>
            <a:endParaRPr sz="1000">
              <a:solidFill>
                <a:srgbClr val="102F47"/>
              </a:solidFill>
              <a:latin typeface="Lora Medium"/>
              <a:ea typeface="Lora Medium"/>
              <a:cs typeface="Lora Medium"/>
              <a:sym typeface="Lora Medium"/>
            </a:endParaRPr>
          </a:p>
          <a:p>
            <a:pPr indent="0" lvl="0" marL="0" rtl="0" algn="r">
              <a:lnSpc>
                <a:spcPct val="70000"/>
              </a:lnSpc>
              <a:spcBef>
                <a:spcPts val="0"/>
              </a:spcBef>
              <a:spcAft>
                <a:spcPts val="0"/>
              </a:spcAft>
              <a:buNone/>
            </a:pPr>
            <a:r>
              <a:rPr lang="ru" sz="1000">
                <a:solidFill>
                  <a:srgbClr val="102F47"/>
                </a:solidFill>
                <a:latin typeface="Lora Medium"/>
                <a:ea typeface="Lora Medium"/>
                <a:cs typeface="Lora Medium"/>
                <a:sym typeface="Lora Medium"/>
              </a:rPr>
              <a:t>-</a:t>
            </a:r>
            <a:endParaRPr sz="1000">
              <a:solidFill>
                <a:srgbClr val="102F47"/>
              </a:solidFill>
              <a:latin typeface="Lora Medium"/>
              <a:ea typeface="Lora Medium"/>
              <a:cs typeface="Lora Medium"/>
              <a:sym typeface="Lora Medium"/>
            </a:endParaRPr>
          </a:p>
          <a:p>
            <a:pPr indent="0" lvl="0" marL="0" rtl="0" algn="r">
              <a:lnSpc>
                <a:spcPct val="70000"/>
              </a:lnSpc>
              <a:spcBef>
                <a:spcPts val="0"/>
              </a:spcBef>
              <a:spcAft>
                <a:spcPts val="0"/>
              </a:spcAft>
              <a:buNone/>
            </a:pPr>
            <a:r>
              <a:rPr lang="ru" sz="1000">
                <a:solidFill>
                  <a:srgbClr val="102F47"/>
                </a:solidFill>
                <a:latin typeface="Lora Medium"/>
                <a:ea typeface="Lora Medium"/>
                <a:cs typeface="Lora Medium"/>
                <a:sym typeface="Lora Medium"/>
              </a:rPr>
              <a:t>2020</a:t>
            </a:r>
            <a:endParaRPr sz="1000">
              <a:solidFill>
                <a:srgbClr val="102F47"/>
              </a:solidFill>
              <a:latin typeface="Lora Medium"/>
              <a:ea typeface="Lora Medium"/>
              <a:cs typeface="Lora Medium"/>
              <a:sym typeface="Lora Medium"/>
            </a:endParaRPr>
          </a:p>
        </p:txBody>
      </p:sp>
      <p:sp>
        <p:nvSpPr>
          <p:cNvPr id="87" name="Google Shape;87;p13"/>
          <p:cNvSpPr txBox="1"/>
          <p:nvPr/>
        </p:nvSpPr>
        <p:spPr>
          <a:xfrm>
            <a:off x="1318425" y="7078690"/>
            <a:ext cx="3415500" cy="1327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ru" sz="1100">
                <a:solidFill>
                  <a:srgbClr val="666666"/>
                </a:solidFill>
                <a:latin typeface="Lora"/>
                <a:ea typeface="Lora"/>
                <a:cs typeface="Lora"/>
                <a:sym typeface="Lora"/>
              </a:rPr>
              <a:t>Lorem ipsum dolor sit amet, consectetuer adipiscing elit, sed diam nonummy nibh euismod tincidunt ut laoreet dolore magna aliquam erat volutpat.</a:t>
            </a:r>
            <a:endParaRPr sz="1100">
              <a:solidFill>
                <a:srgbClr val="666666"/>
              </a:solidFill>
              <a:latin typeface="Lora"/>
              <a:ea typeface="Lora"/>
              <a:cs typeface="Lora"/>
              <a:sym typeface="Lora"/>
            </a:endParaRPr>
          </a:p>
          <a:p>
            <a:pPr indent="-159849" lvl="0" marL="269999" rtl="0" algn="l">
              <a:lnSpc>
                <a:spcPct val="115000"/>
              </a:lnSpc>
              <a:spcBef>
                <a:spcPts val="0"/>
              </a:spcBef>
              <a:spcAft>
                <a:spcPts val="0"/>
              </a:spcAft>
              <a:buSzPts val="1100"/>
              <a:buFont typeface="Lora"/>
              <a:buChar char="●"/>
            </a:pPr>
            <a:r>
              <a:rPr lang="ru" sz="1100">
                <a:latin typeface="Lora"/>
                <a:ea typeface="Lora"/>
                <a:cs typeface="Lora"/>
                <a:sym typeface="Lora"/>
              </a:rPr>
              <a:t>Duis autem vel eum iriure dolor.</a:t>
            </a:r>
            <a:endParaRPr sz="1100">
              <a:latin typeface="Lora"/>
              <a:ea typeface="Lora"/>
              <a:cs typeface="Lora"/>
              <a:sym typeface="Lora"/>
            </a:endParaRPr>
          </a:p>
          <a:p>
            <a:pPr indent="-159849" lvl="0" marL="269999" rtl="0" algn="l">
              <a:lnSpc>
                <a:spcPct val="115000"/>
              </a:lnSpc>
              <a:spcBef>
                <a:spcPts val="0"/>
              </a:spcBef>
              <a:spcAft>
                <a:spcPts val="0"/>
              </a:spcAft>
              <a:buSzPts val="1100"/>
              <a:buFont typeface="Lora"/>
              <a:buChar char="●"/>
            </a:pPr>
            <a:r>
              <a:rPr lang="ru" sz="1100">
                <a:latin typeface="Lora"/>
                <a:ea typeface="Lora"/>
                <a:cs typeface="Lora"/>
                <a:sym typeface="Lora"/>
              </a:rPr>
              <a:t>Hendrerit in vulputate velit esse.</a:t>
            </a:r>
            <a:endParaRPr sz="1100">
              <a:latin typeface="Lora"/>
              <a:ea typeface="Lora"/>
              <a:cs typeface="Lora"/>
              <a:sym typeface="Lora"/>
            </a:endParaRPr>
          </a:p>
        </p:txBody>
      </p:sp>
      <p:sp>
        <p:nvSpPr>
          <p:cNvPr id="88" name="Google Shape;88;p13"/>
          <p:cNvSpPr txBox="1"/>
          <p:nvPr/>
        </p:nvSpPr>
        <p:spPr>
          <a:xfrm>
            <a:off x="1319775" y="8415638"/>
            <a:ext cx="34155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200">
                <a:latin typeface="Lora Medium"/>
                <a:ea typeface="Lora Medium"/>
                <a:cs typeface="Lora Medium"/>
                <a:sym typeface="Lora Medium"/>
              </a:rPr>
              <a:t>JOB POSITION / TITLE</a:t>
            </a:r>
            <a:endParaRPr sz="1200">
              <a:latin typeface="Lora Medium"/>
              <a:ea typeface="Lora Medium"/>
              <a:cs typeface="Lora Medium"/>
              <a:sym typeface="Lora Medium"/>
            </a:endParaRPr>
          </a:p>
        </p:txBody>
      </p:sp>
      <p:sp>
        <p:nvSpPr>
          <p:cNvPr id="89" name="Google Shape;89;p13"/>
          <p:cNvSpPr txBox="1"/>
          <p:nvPr/>
        </p:nvSpPr>
        <p:spPr>
          <a:xfrm>
            <a:off x="1319775" y="8660838"/>
            <a:ext cx="34155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200">
                <a:latin typeface="Lora Medium"/>
                <a:ea typeface="Lora Medium"/>
                <a:cs typeface="Lora Medium"/>
                <a:sym typeface="Lora Medium"/>
              </a:rPr>
              <a:t>Company name | 448 Loyce Crossroad </a:t>
            </a:r>
            <a:endParaRPr sz="1200">
              <a:latin typeface="Lora Medium"/>
              <a:ea typeface="Lora Medium"/>
              <a:cs typeface="Lora Medium"/>
              <a:sym typeface="Lora Medium"/>
            </a:endParaRPr>
          </a:p>
        </p:txBody>
      </p:sp>
      <p:sp>
        <p:nvSpPr>
          <p:cNvPr id="90" name="Google Shape;90;p13"/>
          <p:cNvSpPr/>
          <p:nvPr/>
        </p:nvSpPr>
        <p:spPr>
          <a:xfrm>
            <a:off x="1131225" y="8548832"/>
            <a:ext cx="96600" cy="102900"/>
          </a:xfrm>
          <a:prstGeom prst="ellipse">
            <a:avLst/>
          </a:prstGeom>
          <a:solidFill>
            <a:srgbClr val="102F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13"/>
          <p:cNvSpPr txBox="1"/>
          <p:nvPr/>
        </p:nvSpPr>
        <p:spPr>
          <a:xfrm>
            <a:off x="520950" y="8474583"/>
            <a:ext cx="562800" cy="507900"/>
          </a:xfrm>
          <a:prstGeom prst="rect">
            <a:avLst/>
          </a:prstGeom>
          <a:noFill/>
          <a:ln>
            <a:noFill/>
          </a:ln>
        </p:spPr>
        <p:txBody>
          <a:bodyPr anchorCtr="0" anchor="t" bIns="91425" lIns="91425" spcFirstLastPara="1" rIns="91425" wrap="square" tIns="91425">
            <a:spAutoFit/>
          </a:bodyPr>
          <a:lstStyle/>
          <a:p>
            <a:pPr indent="0" lvl="0" marL="0" rtl="0" algn="r">
              <a:lnSpc>
                <a:spcPct val="70000"/>
              </a:lnSpc>
              <a:spcBef>
                <a:spcPts val="0"/>
              </a:spcBef>
              <a:spcAft>
                <a:spcPts val="0"/>
              </a:spcAft>
              <a:buNone/>
            </a:pPr>
            <a:r>
              <a:rPr lang="ru" sz="1000">
                <a:solidFill>
                  <a:srgbClr val="102F47"/>
                </a:solidFill>
                <a:latin typeface="Lora Medium"/>
                <a:ea typeface="Lora Medium"/>
                <a:cs typeface="Lora Medium"/>
                <a:sym typeface="Lora Medium"/>
              </a:rPr>
              <a:t>2013</a:t>
            </a:r>
            <a:endParaRPr sz="1000">
              <a:solidFill>
                <a:srgbClr val="102F47"/>
              </a:solidFill>
              <a:latin typeface="Lora Medium"/>
              <a:ea typeface="Lora Medium"/>
              <a:cs typeface="Lora Medium"/>
              <a:sym typeface="Lora Medium"/>
            </a:endParaRPr>
          </a:p>
          <a:p>
            <a:pPr indent="0" lvl="0" marL="0" rtl="0" algn="r">
              <a:lnSpc>
                <a:spcPct val="70000"/>
              </a:lnSpc>
              <a:spcBef>
                <a:spcPts val="0"/>
              </a:spcBef>
              <a:spcAft>
                <a:spcPts val="0"/>
              </a:spcAft>
              <a:buNone/>
            </a:pPr>
            <a:r>
              <a:rPr lang="ru" sz="1000">
                <a:solidFill>
                  <a:srgbClr val="102F47"/>
                </a:solidFill>
                <a:latin typeface="Lora Medium"/>
                <a:ea typeface="Lora Medium"/>
                <a:cs typeface="Lora Medium"/>
                <a:sym typeface="Lora Medium"/>
              </a:rPr>
              <a:t>-</a:t>
            </a:r>
            <a:endParaRPr sz="1000">
              <a:solidFill>
                <a:srgbClr val="102F47"/>
              </a:solidFill>
              <a:latin typeface="Lora Medium"/>
              <a:ea typeface="Lora Medium"/>
              <a:cs typeface="Lora Medium"/>
              <a:sym typeface="Lora Medium"/>
            </a:endParaRPr>
          </a:p>
          <a:p>
            <a:pPr indent="0" lvl="0" marL="0" rtl="0" algn="r">
              <a:lnSpc>
                <a:spcPct val="70000"/>
              </a:lnSpc>
              <a:spcBef>
                <a:spcPts val="0"/>
              </a:spcBef>
              <a:spcAft>
                <a:spcPts val="0"/>
              </a:spcAft>
              <a:buNone/>
            </a:pPr>
            <a:r>
              <a:rPr lang="ru" sz="1000">
                <a:solidFill>
                  <a:srgbClr val="102F47"/>
                </a:solidFill>
                <a:latin typeface="Lora Medium"/>
                <a:ea typeface="Lora Medium"/>
                <a:cs typeface="Lora Medium"/>
                <a:sym typeface="Lora Medium"/>
              </a:rPr>
              <a:t>2015</a:t>
            </a:r>
            <a:endParaRPr sz="1000">
              <a:solidFill>
                <a:srgbClr val="102F47"/>
              </a:solidFill>
              <a:latin typeface="Lora Medium"/>
              <a:ea typeface="Lora Medium"/>
              <a:cs typeface="Lora Medium"/>
              <a:sym typeface="Lora Medium"/>
            </a:endParaRPr>
          </a:p>
        </p:txBody>
      </p:sp>
      <p:sp>
        <p:nvSpPr>
          <p:cNvPr id="92" name="Google Shape;92;p13"/>
          <p:cNvSpPr txBox="1"/>
          <p:nvPr/>
        </p:nvSpPr>
        <p:spPr>
          <a:xfrm>
            <a:off x="1318425" y="8907212"/>
            <a:ext cx="3415500" cy="1327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ru" sz="1100">
                <a:solidFill>
                  <a:srgbClr val="666666"/>
                </a:solidFill>
                <a:latin typeface="Lora"/>
                <a:ea typeface="Lora"/>
                <a:cs typeface="Lora"/>
                <a:sym typeface="Lora"/>
              </a:rPr>
              <a:t>Lorem ipsum dolor sit amet, consectetuer adipiscing elit, sed diam nonummy nibh euismod tincidunt ut laoreet dolore magna aliquam erat volutpat.</a:t>
            </a:r>
            <a:endParaRPr sz="1100">
              <a:solidFill>
                <a:srgbClr val="666666"/>
              </a:solidFill>
              <a:latin typeface="Lora"/>
              <a:ea typeface="Lora"/>
              <a:cs typeface="Lora"/>
              <a:sym typeface="Lora"/>
            </a:endParaRPr>
          </a:p>
          <a:p>
            <a:pPr indent="-159849" lvl="0" marL="269999" rtl="0" algn="l">
              <a:lnSpc>
                <a:spcPct val="115000"/>
              </a:lnSpc>
              <a:spcBef>
                <a:spcPts val="0"/>
              </a:spcBef>
              <a:spcAft>
                <a:spcPts val="0"/>
              </a:spcAft>
              <a:buSzPts val="1100"/>
              <a:buFont typeface="Lora"/>
              <a:buChar char="●"/>
            </a:pPr>
            <a:r>
              <a:rPr lang="ru" sz="1100">
                <a:latin typeface="Lora"/>
                <a:ea typeface="Lora"/>
                <a:cs typeface="Lora"/>
                <a:sym typeface="Lora"/>
              </a:rPr>
              <a:t>Duis autem vel eum iriure dolor.</a:t>
            </a:r>
            <a:endParaRPr sz="1100">
              <a:latin typeface="Lora"/>
              <a:ea typeface="Lora"/>
              <a:cs typeface="Lora"/>
              <a:sym typeface="Lora"/>
            </a:endParaRPr>
          </a:p>
          <a:p>
            <a:pPr indent="-159849" lvl="0" marL="269999" rtl="0" algn="l">
              <a:lnSpc>
                <a:spcPct val="115000"/>
              </a:lnSpc>
              <a:spcBef>
                <a:spcPts val="0"/>
              </a:spcBef>
              <a:spcAft>
                <a:spcPts val="0"/>
              </a:spcAft>
              <a:buSzPts val="1100"/>
              <a:buFont typeface="Lora"/>
              <a:buChar char="●"/>
            </a:pPr>
            <a:r>
              <a:rPr lang="ru" sz="1100">
                <a:latin typeface="Lora"/>
                <a:ea typeface="Lora"/>
                <a:cs typeface="Lora"/>
                <a:sym typeface="Lora"/>
              </a:rPr>
              <a:t>Hendrerit in vulputate velit esse.</a:t>
            </a:r>
            <a:endParaRPr sz="1100">
              <a:latin typeface="Lora"/>
              <a:ea typeface="Lora"/>
              <a:cs typeface="Lora"/>
              <a:sym typeface="Lora"/>
            </a:endParaRPr>
          </a:p>
        </p:txBody>
      </p:sp>
      <p:sp>
        <p:nvSpPr>
          <p:cNvPr id="93" name="Google Shape;93;p13"/>
          <p:cNvSpPr txBox="1"/>
          <p:nvPr/>
        </p:nvSpPr>
        <p:spPr>
          <a:xfrm>
            <a:off x="4963800" y="3344500"/>
            <a:ext cx="17241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ru" sz="1800">
                <a:solidFill>
                  <a:srgbClr val="102F47"/>
                </a:solidFill>
                <a:latin typeface="Raleway"/>
                <a:ea typeface="Raleway"/>
                <a:cs typeface="Raleway"/>
                <a:sym typeface="Raleway"/>
              </a:rPr>
              <a:t>SKILLS</a:t>
            </a:r>
            <a:endParaRPr b="1" sz="1800">
              <a:solidFill>
                <a:srgbClr val="102F47"/>
              </a:solidFill>
              <a:latin typeface="Raleway"/>
              <a:ea typeface="Raleway"/>
              <a:cs typeface="Raleway"/>
              <a:sym typeface="Raleway"/>
            </a:endParaRPr>
          </a:p>
        </p:txBody>
      </p:sp>
      <p:sp>
        <p:nvSpPr>
          <p:cNvPr id="94" name="Google Shape;94;p13"/>
          <p:cNvSpPr txBox="1"/>
          <p:nvPr/>
        </p:nvSpPr>
        <p:spPr>
          <a:xfrm>
            <a:off x="444750" y="3358778"/>
            <a:ext cx="40551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ru" sz="1800">
                <a:solidFill>
                  <a:srgbClr val="102F47"/>
                </a:solidFill>
                <a:latin typeface="Raleway"/>
                <a:ea typeface="Raleway"/>
                <a:cs typeface="Raleway"/>
                <a:sym typeface="Raleway"/>
              </a:rPr>
              <a:t>WORK EXPERIENCE</a:t>
            </a:r>
            <a:endParaRPr b="1" sz="1800">
              <a:solidFill>
                <a:srgbClr val="102F47"/>
              </a:solidFill>
              <a:latin typeface="Raleway"/>
              <a:ea typeface="Raleway"/>
              <a:cs typeface="Raleway"/>
              <a:sym typeface="Raleway"/>
            </a:endParaRPr>
          </a:p>
        </p:txBody>
      </p:sp>
      <p:sp>
        <p:nvSpPr>
          <p:cNvPr id="95" name="Google Shape;95;p13"/>
          <p:cNvSpPr txBox="1"/>
          <p:nvPr/>
        </p:nvSpPr>
        <p:spPr>
          <a:xfrm>
            <a:off x="4935800" y="3977171"/>
            <a:ext cx="19812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200">
                <a:latin typeface="Lora Medium"/>
                <a:ea typeface="Lora Medium"/>
                <a:cs typeface="Lora Medium"/>
                <a:sym typeface="Lora Medium"/>
              </a:rPr>
              <a:t>LANGUAGES SKILLS</a:t>
            </a:r>
            <a:endParaRPr sz="1200">
              <a:latin typeface="Lora Medium"/>
              <a:ea typeface="Lora Medium"/>
              <a:cs typeface="Lora Medium"/>
              <a:sym typeface="Lora Medium"/>
            </a:endParaRPr>
          </a:p>
        </p:txBody>
      </p:sp>
      <p:sp>
        <p:nvSpPr>
          <p:cNvPr id="96" name="Google Shape;96;p13"/>
          <p:cNvSpPr/>
          <p:nvPr/>
        </p:nvSpPr>
        <p:spPr>
          <a:xfrm>
            <a:off x="5045869" y="4603637"/>
            <a:ext cx="1981200" cy="55800"/>
          </a:xfrm>
          <a:prstGeom prst="rect">
            <a:avLst/>
          </a:pr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13"/>
          <p:cNvSpPr/>
          <p:nvPr/>
        </p:nvSpPr>
        <p:spPr>
          <a:xfrm>
            <a:off x="5045874" y="4603637"/>
            <a:ext cx="1676400" cy="55800"/>
          </a:xfrm>
          <a:prstGeom prst="rect">
            <a:avLst/>
          </a:prstGeom>
          <a:solidFill>
            <a:srgbClr val="102F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13"/>
          <p:cNvSpPr/>
          <p:nvPr/>
        </p:nvSpPr>
        <p:spPr>
          <a:xfrm>
            <a:off x="6707625" y="4533593"/>
            <a:ext cx="45300" cy="159600"/>
          </a:xfrm>
          <a:prstGeom prst="roundRect">
            <a:avLst>
              <a:gd fmla="val 50000" name="adj"/>
            </a:avLst>
          </a:prstGeom>
          <a:solidFill>
            <a:srgbClr val="0612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13"/>
          <p:cNvSpPr/>
          <p:nvPr/>
        </p:nvSpPr>
        <p:spPr>
          <a:xfrm>
            <a:off x="5045869" y="4965671"/>
            <a:ext cx="1981200" cy="55800"/>
          </a:xfrm>
          <a:prstGeom prst="rect">
            <a:avLst/>
          </a:pr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13"/>
          <p:cNvSpPr/>
          <p:nvPr/>
        </p:nvSpPr>
        <p:spPr>
          <a:xfrm>
            <a:off x="5045875" y="4965671"/>
            <a:ext cx="1357200" cy="55800"/>
          </a:xfrm>
          <a:prstGeom prst="rect">
            <a:avLst/>
          </a:prstGeom>
          <a:solidFill>
            <a:srgbClr val="102F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13"/>
          <p:cNvSpPr/>
          <p:nvPr/>
        </p:nvSpPr>
        <p:spPr>
          <a:xfrm>
            <a:off x="6379025" y="4917501"/>
            <a:ext cx="45300" cy="159600"/>
          </a:xfrm>
          <a:prstGeom prst="roundRect">
            <a:avLst>
              <a:gd fmla="val 50000" name="adj"/>
            </a:avLst>
          </a:prstGeom>
          <a:solidFill>
            <a:srgbClr val="0612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13"/>
          <p:cNvSpPr txBox="1"/>
          <p:nvPr/>
        </p:nvSpPr>
        <p:spPr>
          <a:xfrm>
            <a:off x="4935800" y="5107724"/>
            <a:ext cx="19812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200">
                <a:latin typeface="Lora Medium"/>
                <a:ea typeface="Lora Medium"/>
                <a:cs typeface="Lora Medium"/>
                <a:sym typeface="Lora Medium"/>
              </a:rPr>
              <a:t>COMPUTER SKILLS</a:t>
            </a:r>
            <a:endParaRPr sz="1200">
              <a:latin typeface="Lora Medium"/>
              <a:ea typeface="Lora Medium"/>
              <a:cs typeface="Lora Medium"/>
              <a:sym typeface="Lora Medium"/>
            </a:endParaRPr>
          </a:p>
        </p:txBody>
      </p:sp>
      <p:sp>
        <p:nvSpPr>
          <p:cNvPr id="103" name="Google Shape;103;p13"/>
          <p:cNvSpPr/>
          <p:nvPr/>
        </p:nvSpPr>
        <p:spPr>
          <a:xfrm>
            <a:off x="5045869" y="5737195"/>
            <a:ext cx="1981200" cy="55800"/>
          </a:xfrm>
          <a:prstGeom prst="rect">
            <a:avLst/>
          </a:pr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13"/>
          <p:cNvSpPr/>
          <p:nvPr/>
        </p:nvSpPr>
        <p:spPr>
          <a:xfrm>
            <a:off x="5045875" y="5737195"/>
            <a:ext cx="1764600" cy="55800"/>
          </a:xfrm>
          <a:prstGeom prst="rect">
            <a:avLst/>
          </a:prstGeom>
          <a:solidFill>
            <a:srgbClr val="102F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3"/>
          <p:cNvSpPr/>
          <p:nvPr/>
        </p:nvSpPr>
        <p:spPr>
          <a:xfrm>
            <a:off x="6793350" y="5689025"/>
            <a:ext cx="45300" cy="159600"/>
          </a:xfrm>
          <a:prstGeom prst="roundRect">
            <a:avLst>
              <a:gd fmla="val 50000" name="adj"/>
            </a:avLst>
          </a:prstGeom>
          <a:solidFill>
            <a:srgbClr val="0612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3"/>
          <p:cNvSpPr/>
          <p:nvPr/>
        </p:nvSpPr>
        <p:spPr>
          <a:xfrm>
            <a:off x="5045869" y="6093949"/>
            <a:ext cx="1981200" cy="55800"/>
          </a:xfrm>
          <a:prstGeom prst="rect">
            <a:avLst/>
          </a:pr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3"/>
          <p:cNvSpPr/>
          <p:nvPr/>
        </p:nvSpPr>
        <p:spPr>
          <a:xfrm>
            <a:off x="5045875" y="6093949"/>
            <a:ext cx="1508100" cy="55800"/>
          </a:xfrm>
          <a:prstGeom prst="rect">
            <a:avLst/>
          </a:prstGeom>
          <a:solidFill>
            <a:srgbClr val="102F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3"/>
          <p:cNvSpPr/>
          <p:nvPr/>
        </p:nvSpPr>
        <p:spPr>
          <a:xfrm>
            <a:off x="6523550" y="6045780"/>
            <a:ext cx="45300" cy="159600"/>
          </a:xfrm>
          <a:prstGeom prst="roundRect">
            <a:avLst>
              <a:gd fmla="val 50000" name="adj"/>
            </a:avLst>
          </a:prstGeom>
          <a:solidFill>
            <a:srgbClr val="0612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3"/>
          <p:cNvSpPr/>
          <p:nvPr/>
        </p:nvSpPr>
        <p:spPr>
          <a:xfrm>
            <a:off x="5045869" y="6485039"/>
            <a:ext cx="1981200" cy="55800"/>
          </a:xfrm>
          <a:prstGeom prst="rect">
            <a:avLst/>
          </a:pr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3"/>
          <p:cNvSpPr/>
          <p:nvPr/>
        </p:nvSpPr>
        <p:spPr>
          <a:xfrm>
            <a:off x="5045875" y="6485052"/>
            <a:ext cx="1764600" cy="55800"/>
          </a:xfrm>
          <a:prstGeom prst="rect">
            <a:avLst/>
          </a:prstGeom>
          <a:solidFill>
            <a:srgbClr val="102F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3"/>
          <p:cNvSpPr/>
          <p:nvPr/>
        </p:nvSpPr>
        <p:spPr>
          <a:xfrm>
            <a:off x="6781425" y="6436870"/>
            <a:ext cx="45300" cy="159600"/>
          </a:xfrm>
          <a:prstGeom prst="roundRect">
            <a:avLst>
              <a:gd fmla="val 50000" name="adj"/>
            </a:avLst>
          </a:prstGeom>
          <a:solidFill>
            <a:srgbClr val="0612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3"/>
          <p:cNvSpPr/>
          <p:nvPr/>
        </p:nvSpPr>
        <p:spPr>
          <a:xfrm>
            <a:off x="5045869" y="6862705"/>
            <a:ext cx="1981200" cy="55800"/>
          </a:xfrm>
          <a:prstGeom prst="rect">
            <a:avLst/>
          </a:pr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3"/>
          <p:cNvSpPr/>
          <p:nvPr/>
        </p:nvSpPr>
        <p:spPr>
          <a:xfrm>
            <a:off x="5045875" y="6862719"/>
            <a:ext cx="1574100" cy="55800"/>
          </a:xfrm>
          <a:prstGeom prst="rect">
            <a:avLst/>
          </a:prstGeom>
          <a:solidFill>
            <a:srgbClr val="102F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3"/>
          <p:cNvSpPr/>
          <p:nvPr/>
        </p:nvSpPr>
        <p:spPr>
          <a:xfrm>
            <a:off x="6593325" y="6814536"/>
            <a:ext cx="45300" cy="159600"/>
          </a:xfrm>
          <a:prstGeom prst="roundRect">
            <a:avLst>
              <a:gd fmla="val 50000" name="adj"/>
            </a:avLst>
          </a:prstGeom>
          <a:solidFill>
            <a:srgbClr val="0612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3"/>
          <p:cNvSpPr/>
          <p:nvPr/>
        </p:nvSpPr>
        <p:spPr>
          <a:xfrm>
            <a:off x="5045869" y="7228920"/>
            <a:ext cx="1981200" cy="55800"/>
          </a:xfrm>
          <a:prstGeom prst="rect">
            <a:avLst/>
          </a:pr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3"/>
          <p:cNvSpPr/>
          <p:nvPr/>
        </p:nvSpPr>
        <p:spPr>
          <a:xfrm>
            <a:off x="5045875" y="7228933"/>
            <a:ext cx="1724100" cy="55800"/>
          </a:xfrm>
          <a:prstGeom prst="rect">
            <a:avLst/>
          </a:prstGeom>
          <a:solidFill>
            <a:srgbClr val="102F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3"/>
          <p:cNvSpPr/>
          <p:nvPr/>
        </p:nvSpPr>
        <p:spPr>
          <a:xfrm>
            <a:off x="6752925" y="7174850"/>
            <a:ext cx="45300" cy="159600"/>
          </a:xfrm>
          <a:prstGeom prst="roundRect">
            <a:avLst>
              <a:gd fmla="val 50000" name="adj"/>
            </a:avLst>
          </a:prstGeom>
          <a:solidFill>
            <a:srgbClr val="0612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3"/>
          <p:cNvSpPr txBox="1"/>
          <p:nvPr/>
        </p:nvSpPr>
        <p:spPr>
          <a:xfrm>
            <a:off x="4935800" y="7439513"/>
            <a:ext cx="20841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200">
                <a:latin typeface="Lora Medium"/>
                <a:ea typeface="Lora Medium"/>
                <a:cs typeface="Lora Medium"/>
                <a:sym typeface="Lora Medium"/>
              </a:rPr>
              <a:t>INTERPERSONAL SKILLS</a:t>
            </a:r>
            <a:endParaRPr sz="1200">
              <a:latin typeface="Lora Medium"/>
              <a:ea typeface="Lora Medium"/>
              <a:cs typeface="Lora Medium"/>
              <a:sym typeface="Lora Medium"/>
            </a:endParaRPr>
          </a:p>
        </p:txBody>
      </p:sp>
      <p:sp>
        <p:nvSpPr>
          <p:cNvPr id="119" name="Google Shape;119;p13"/>
          <p:cNvSpPr/>
          <p:nvPr/>
        </p:nvSpPr>
        <p:spPr>
          <a:xfrm>
            <a:off x="5045869" y="8065557"/>
            <a:ext cx="1981200" cy="55800"/>
          </a:xfrm>
          <a:prstGeom prst="rect">
            <a:avLst/>
          </a:pr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3"/>
          <p:cNvSpPr/>
          <p:nvPr/>
        </p:nvSpPr>
        <p:spPr>
          <a:xfrm>
            <a:off x="5045875" y="8065550"/>
            <a:ext cx="1547400" cy="55800"/>
          </a:xfrm>
          <a:prstGeom prst="rect">
            <a:avLst/>
          </a:prstGeom>
          <a:solidFill>
            <a:srgbClr val="102F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3"/>
          <p:cNvSpPr/>
          <p:nvPr/>
        </p:nvSpPr>
        <p:spPr>
          <a:xfrm>
            <a:off x="6564750" y="8017388"/>
            <a:ext cx="45300" cy="159600"/>
          </a:xfrm>
          <a:prstGeom prst="roundRect">
            <a:avLst>
              <a:gd fmla="val 50000" name="adj"/>
            </a:avLst>
          </a:prstGeom>
          <a:solidFill>
            <a:srgbClr val="0612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3"/>
          <p:cNvSpPr/>
          <p:nvPr/>
        </p:nvSpPr>
        <p:spPr>
          <a:xfrm>
            <a:off x="5045869" y="8436599"/>
            <a:ext cx="1981200" cy="55800"/>
          </a:xfrm>
          <a:prstGeom prst="rect">
            <a:avLst/>
          </a:pr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3"/>
          <p:cNvSpPr/>
          <p:nvPr/>
        </p:nvSpPr>
        <p:spPr>
          <a:xfrm>
            <a:off x="5045875" y="8436600"/>
            <a:ext cx="1661400" cy="55800"/>
          </a:xfrm>
          <a:prstGeom prst="rect">
            <a:avLst/>
          </a:prstGeom>
          <a:solidFill>
            <a:srgbClr val="102F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3"/>
          <p:cNvSpPr/>
          <p:nvPr/>
        </p:nvSpPr>
        <p:spPr>
          <a:xfrm>
            <a:off x="6675950" y="8388430"/>
            <a:ext cx="45300" cy="159600"/>
          </a:xfrm>
          <a:prstGeom prst="roundRect">
            <a:avLst>
              <a:gd fmla="val 50000" name="adj"/>
            </a:avLst>
          </a:prstGeom>
          <a:solidFill>
            <a:srgbClr val="0612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13"/>
          <p:cNvSpPr/>
          <p:nvPr/>
        </p:nvSpPr>
        <p:spPr>
          <a:xfrm>
            <a:off x="5045869" y="8808639"/>
            <a:ext cx="1981200" cy="55800"/>
          </a:xfrm>
          <a:prstGeom prst="rect">
            <a:avLst/>
          </a:pr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13"/>
          <p:cNvSpPr/>
          <p:nvPr/>
        </p:nvSpPr>
        <p:spPr>
          <a:xfrm>
            <a:off x="5045875" y="8808650"/>
            <a:ext cx="1302600" cy="55800"/>
          </a:xfrm>
          <a:prstGeom prst="rect">
            <a:avLst/>
          </a:prstGeom>
          <a:solidFill>
            <a:srgbClr val="102F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13"/>
          <p:cNvSpPr/>
          <p:nvPr/>
        </p:nvSpPr>
        <p:spPr>
          <a:xfrm>
            <a:off x="6324225" y="8760470"/>
            <a:ext cx="45300" cy="159600"/>
          </a:xfrm>
          <a:prstGeom prst="roundRect">
            <a:avLst>
              <a:gd fmla="val 50000" name="adj"/>
            </a:avLst>
          </a:prstGeom>
          <a:solidFill>
            <a:srgbClr val="0612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13"/>
          <p:cNvSpPr/>
          <p:nvPr/>
        </p:nvSpPr>
        <p:spPr>
          <a:xfrm>
            <a:off x="5045869" y="9181543"/>
            <a:ext cx="1981200" cy="55800"/>
          </a:xfrm>
          <a:prstGeom prst="rect">
            <a:avLst/>
          </a:pr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13"/>
          <p:cNvSpPr/>
          <p:nvPr/>
        </p:nvSpPr>
        <p:spPr>
          <a:xfrm>
            <a:off x="5045875" y="9181550"/>
            <a:ext cx="1724100" cy="55800"/>
          </a:xfrm>
          <a:prstGeom prst="rect">
            <a:avLst/>
          </a:prstGeom>
          <a:solidFill>
            <a:srgbClr val="102F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13"/>
          <p:cNvSpPr/>
          <p:nvPr/>
        </p:nvSpPr>
        <p:spPr>
          <a:xfrm>
            <a:off x="6745725" y="9133373"/>
            <a:ext cx="45300" cy="159600"/>
          </a:xfrm>
          <a:prstGeom prst="roundRect">
            <a:avLst>
              <a:gd fmla="val 50000" name="adj"/>
            </a:avLst>
          </a:prstGeom>
          <a:solidFill>
            <a:srgbClr val="0612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1" name="Google Shape;131;p13"/>
          <p:cNvGrpSpPr/>
          <p:nvPr/>
        </p:nvGrpSpPr>
        <p:grpSpPr>
          <a:xfrm>
            <a:off x="0" y="1444725"/>
            <a:ext cx="7560000" cy="1795200"/>
            <a:chOff x="0" y="1444725"/>
            <a:chExt cx="7560000" cy="1795200"/>
          </a:xfrm>
        </p:grpSpPr>
        <p:sp>
          <p:nvSpPr>
            <p:cNvPr id="132" name="Google Shape;132;p13"/>
            <p:cNvSpPr/>
            <p:nvPr/>
          </p:nvSpPr>
          <p:spPr>
            <a:xfrm>
              <a:off x="0" y="1444725"/>
              <a:ext cx="7560000" cy="1795200"/>
            </a:xfrm>
            <a:prstGeom prst="rect">
              <a:avLst/>
            </a:prstGeom>
            <a:solidFill>
              <a:srgbClr val="102F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13"/>
            <p:cNvSpPr/>
            <p:nvPr/>
          </p:nvSpPr>
          <p:spPr>
            <a:xfrm>
              <a:off x="540000" y="1598337"/>
              <a:ext cx="1512000" cy="15120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13"/>
            <p:cNvSpPr txBox="1"/>
            <p:nvPr/>
          </p:nvSpPr>
          <p:spPr>
            <a:xfrm>
              <a:off x="2352450" y="2072096"/>
              <a:ext cx="4667400" cy="1089900"/>
            </a:xfrm>
            <a:prstGeom prst="rect">
              <a:avLst/>
            </a:prstGeom>
            <a:noFill/>
            <a:ln>
              <a:noFill/>
            </a:ln>
          </p:spPr>
          <p:txBody>
            <a:bodyPr anchorCtr="0" anchor="t" bIns="91425" lIns="91425" spcFirstLastPara="1" rIns="91425" wrap="square" tIns="91425">
              <a:spAutoFit/>
            </a:bodyPr>
            <a:lstStyle/>
            <a:p>
              <a:pPr indent="0" lvl="0" marL="0" rtl="0" algn="l">
                <a:lnSpc>
                  <a:spcPct val="130000"/>
                </a:lnSpc>
                <a:spcBef>
                  <a:spcPts val="0"/>
                </a:spcBef>
                <a:spcAft>
                  <a:spcPts val="0"/>
                </a:spcAft>
                <a:buNone/>
              </a:pPr>
              <a:r>
                <a:rPr lang="ru" sz="1200">
                  <a:solidFill>
                    <a:schemeClr val="lt1"/>
                  </a:solidFill>
                  <a:latin typeface="Raleway"/>
                  <a:ea typeface="Raleway"/>
                  <a:cs typeface="Raleway"/>
                  <a:sym typeface="Raleway"/>
                </a:rPr>
                <a:t>Lorem ipsum dolor sit amet, consectetuer adipiscing elit, sed diam nonummy nibh euismod tincidunt ut laoreet dolore magna aliquam erat volutpat. Ut wisi enim ad minim veniam, quis nostrud exerci tation ullamcorper.</a:t>
              </a:r>
              <a:endParaRPr sz="1200">
                <a:solidFill>
                  <a:schemeClr val="lt1"/>
                </a:solidFill>
                <a:latin typeface="Raleway"/>
                <a:ea typeface="Raleway"/>
                <a:cs typeface="Raleway"/>
                <a:sym typeface="Raleway"/>
              </a:endParaRPr>
            </a:p>
          </p:txBody>
        </p:sp>
        <p:cxnSp>
          <p:nvCxnSpPr>
            <p:cNvPr id="135" name="Google Shape;135;p13"/>
            <p:cNvCxnSpPr/>
            <p:nvPr/>
          </p:nvCxnSpPr>
          <p:spPr>
            <a:xfrm>
              <a:off x="2438175" y="2022061"/>
              <a:ext cx="4591200" cy="0"/>
            </a:xfrm>
            <a:prstGeom prst="straightConnector1">
              <a:avLst/>
            </a:prstGeom>
            <a:noFill/>
            <a:ln cap="flat" cmpd="sng" w="9525">
              <a:solidFill>
                <a:schemeClr val="lt1"/>
              </a:solidFill>
              <a:prstDash val="solid"/>
              <a:round/>
              <a:headEnd len="med" w="med" type="none"/>
              <a:tailEnd len="med" w="med" type="none"/>
            </a:ln>
          </p:spPr>
        </p:cxnSp>
        <p:pic>
          <p:nvPicPr>
            <p:cNvPr id="136" name="Google Shape;136;p13"/>
            <p:cNvPicPr preferRelativeResize="0"/>
            <p:nvPr/>
          </p:nvPicPr>
          <p:blipFill rotWithShape="1">
            <a:blip r:embed="rId8">
              <a:alphaModFix/>
            </a:blip>
            <a:srcRect b="0" l="0" r="0" t="0"/>
            <a:stretch/>
          </p:blipFill>
          <p:spPr>
            <a:xfrm>
              <a:off x="6707625" y="1618850"/>
              <a:ext cx="360000" cy="360000"/>
            </a:xfrm>
            <a:prstGeom prst="rect">
              <a:avLst/>
            </a:prstGeom>
            <a:noFill/>
            <a:ln>
              <a:noFill/>
            </a:ln>
          </p:spPr>
        </p:pic>
        <p:sp>
          <p:nvSpPr>
            <p:cNvPr id="137" name="Google Shape;137;p13"/>
            <p:cNvSpPr txBox="1"/>
            <p:nvPr/>
          </p:nvSpPr>
          <p:spPr>
            <a:xfrm>
              <a:off x="2333400" y="1520060"/>
              <a:ext cx="24003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ru" sz="1800">
                  <a:solidFill>
                    <a:schemeClr val="lt1"/>
                  </a:solidFill>
                  <a:latin typeface="Raleway"/>
                  <a:ea typeface="Raleway"/>
                  <a:cs typeface="Raleway"/>
                  <a:sym typeface="Raleway"/>
                </a:rPr>
                <a:t>PROFILE</a:t>
              </a:r>
              <a:endParaRPr b="1" sz="1800">
                <a:solidFill>
                  <a:schemeClr val="lt1"/>
                </a:solidFill>
                <a:latin typeface="Raleway"/>
                <a:ea typeface="Raleway"/>
                <a:cs typeface="Raleway"/>
                <a:sym typeface="Raleway"/>
              </a:endParaRPr>
            </a:p>
          </p:txBody>
        </p:sp>
        <p:pic>
          <p:nvPicPr>
            <p:cNvPr id="138" name="Google Shape;138;p13"/>
            <p:cNvPicPr preferRelativeResize="0"/>
            <p:nvPr/>
          </p:nvPicPr>
          <p:blipFill>
            <a:blip r:embed="rId9">
              <a:alphaModFix/>
            </a:blip>
            <a:stretch>
              <a:fillRect/>
            </a:stretch>
          </p:blipFill>
          <p:spPr>
            <a:xfrm>
              <a:off x="586975" y="1645300"/>
              <a:ext cx="1418100" cy="1418100"/>
            </a:xfrm>
            <a:prstGeom prst="ellipse">
              <a:avLst/>
            </a:prstGeom>
            <a:noFill/>
            <a:ln>
              <a:noFill/>
            </a:ln>
          </p:spPr>
        </p:pic>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14"/>
          <p:cNvSpPr txBox="1"/>
          <p:nvPr/>
        </p:nvSpPr>
        <p:spPr>
          <a:xfrm>
            <a:off x="4963800" y="3344491"/>
            <a:ext cx="21039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ru" sz="1800">
                <a:solidFill>
                  <a:srgbClr val="102F47"/>
                </a:solidFill>
                <a:latin typeface="Raleway"/>
                <a:ea typeface="Raleway"/>
                <a:cs typeface="Raleway"/>
                <a:sym typeface="Raleway"/>
              </a:rPr>
              <a:t>FEATURES</a:t>
            </a:r>
            <a:endParaRPr b="1" sz="1800">
              <a:solidFill>
                <a:srgbClr val="102F47"/>
              </a:solidFill>
              <a:latin typeface="Raleway"/>
              <a:ea typeface="Raleway"/>
              <a:cs typeface="Raleway"/>
              <a:sym typeface="Raleway"/>
            </a:endParaRPr>
          </a:p>
        </p:txBody>
      </p:sp>
      <p:sp>
        <p:nvSpPr>
          <p:cNvPr id="144" name="Google Shape;144;p14"/>
          <p:cNvSpPr txBox="1"/>
          <p:nvPr/>
        </p:nvSpPr>
        <p:spPr>
          <a:xfrm>
            <a:off x="463800" y="245823"/>
            <a:ext cx="4269900" cy="80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ru" sz="4000">
                <a:solidFill>
                  <a:srgbClr val="102F47"/>
                </a:solidFill>
                <a:latin typeface="Raleway"/>
                <a:ea typeface="Raleway"/>
                <a:cs typeface="Raleway"/>
                <a:sym typeface="Raleway"/>
              </a:rPr>
              <a:t>Wendy Kunze</a:t>
            </a:r>
            <a:endParaRPr b="1" sz="4000">
              <a:solidFill>
                <a:srgbClr val="102F47"/>
              </a:solidFill>
              <a:latin typeface="Raleway"/>
              <a:ea typeface="Raleway"/>
              <a:cs typeface="Raleway"/>
              <a:sym typeface="Raleway"/>
            </a:endParaRPr>
          </a:p>
        </p:txBody>
      </p:sp>
      <p:sp>
        <p:nvSpPr>
          <p:cNvPr id="145" name="Google Shape;145;p14"/>
          <p:cNvSpPr txBox="1"/>
          <p:nvPr/>
        </p:nvSpPr>
        <p:spPr>
          <a:xfrm>
            <a:off x="444750" y="911758"/>
            <a:ext cx="35748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2000">
                <a:latin typeface="Lora"/>
                <a:ea typeface="Lora"/>
                <a:cs typeface="Lora"/>
                <a:sym typeface="Lora"/>
              </a:rPr>
              <a:t>Professional Title</a:t>
            </a:r>
            <a:endParaRPr sz="2000">
              <a:latin typeface="Lora"/>
              <a:ea typeface="Lora"/>
              <a:cs typeface="Lora"/>
              <a:sym typeface="Lora"/>
            </a:endParaRPr>
          </a:p>
        </p:txBody>
      </p:sp>
      <p:sp>
        <p:nvSpPr>
          <p:cNvPr id="146" name="Google Shape;146;p14"/>
          <p:cNvSpPr txBox="1"/>
          <p:nvPr/>
        </p:nvSpPr>
        <p:spPr>
          <a:xfrm>
            <a:off x="5753300" y="412447"/>
            <a:ext cx="15858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100">
                <a:solidFill>
                  <a:srgbClr val="102F47"/>
                </a:solidFill>
                <a:latin typeface="Lora SemiBold"/>
                <a:ea typeface="Lora SemiBold"/>
                <a:cs typeface="Lora SemiBold"/>
                <a:sym typeface="Lora SemiBold"/>
              </a:rPr>
              <a:t>USA/Port Ikeside</a:t>
            </a:r>
            <a:endParaRPr sz="1100">
              <a:solidFill>
                <a:srgbClr val="102F47"/>
              </a:solidFill>
              <a:latin typeface="Lora SemiBold"/>
              <a:ea typeface="Lora SemiBold"/>
              <a:cs typeface="Lora SemiBold"/>
              <a:sym typeface="Lora SemiBold"/>
            </a:endParaRPr>
          </a:p>
        </p:txBody>
      </p:sp>
      <p:sp>
        <p:nvSpPr>
          <p:cNvPr id="147" name="Google Shape;147;p14"/>
          <p:cNvSpPr txBox="1"/>
          <p:nvPr/>
        </p:nvSpPr>
        <p:spPr>
          <a:xfrm>
            <a:off x="5753300" y="1003892"/>
            <a:ext cx="15858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100">
                <a:solidFill>
                  <a:srgbClr val="102F47"/>
                </a:solidFill>
                <a:latin typeface="Lora SemiBold"/>
                <a:ea typeface="Lora SemiBold"/>
                <a:cs typeface="Lora SemiBold"/>
                <a:sym typeface="Lora SemiBold"/>
              </a:rPr>
              <a:t>(626) 585-6344</a:t>
            </a:r>
            <a:endParaRPr sz="1100">
              <a:solidFill>
                <a:srgbClr val="102F47"/>
              </a:solidFill>
              <a:latin typeface="Lora SemiBold"/>
              <a:ea typeface="Lora SemiBold"/>
              <a:cs typeface="Lora SemiBold"/>
              <a:sym typeface="Lora SemiBold"/>
            </a:endParaRPr>
          </a:p>
        </p:txBody>
      </p:sp>
      <p:sp>
        <p:nvSpPr>
          <p:cNvPr id="148" name="Google Shape;148;p14"/>
          <p:cNvSpPr txBox="1"/>
          <p:nvPr/>
        </p:nvSpPr>
        <p:spPr>
          <a:xfrm>
            <a:off x="5753300" y="708169"/>
            <a:ext cx="15081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100">
                <a:solidFill>
                  <a:srgbClr val="102F47"/>
                </a:solidFill>
                <a:latin typeface="Lora SemiBold"/>
                <a:ea typeface="Lora SemiBold"/>
                <a:cs typeface="Lora SemiBold"/>
                <a:sym typeface="Lora SemiBold"/>
              </a:rPr>
              <a:t>mail@domain.ltd</a:t>
            </a:r>
            <a:endParaRPr sz="1100">
              <a:solidFill>
                <a:srgbClr val="102F47"/>
              </a:solidFill>
              <a:latin typeface="Lora SemiBold"/>
              <a:ea typeface="Lora SemiBold"/>
              <a:cs typeface="Lora SemiBold"/>
              <a:sym typeface="Lora SemiBold"/>
            </a:endParaRPr>
          </a:p>
        </p:txBody>
      </p:sp>
      <p:pic>
        <p:nvPicPr>
          <p:cNvPr id="149" name="Google Shape;149;p14"/>
          <p:cNvPicPr preferRelativeResize="0"/>
          <p:nvPr/>
        </p:nvPicPr>
        <p:blipFill>
          <a:blip r:embed="rId3">
            <a:alphaModFix/>
          </a:blip>
          <a:stretch>
            <a:fillRect/>
          </a:stretch>
        </p:blipFill>
        <p:spPr>
          <a:xfrm>
            <a:off x="5465300" y="447576"/>
            <a:ext cx="288000" cy="288000"/>
          </a:xfrm>
          <a:prstGeom prst="rect">
            <a:avLst/>
          </a:prstGeom>
          <a:noFill/>
          <a:ln>
            <a:noFill/>
          </a:ln>
        </p:spPr>
      </p:pic>
      <p:pic>
        <p:nvPicPr>
          <p:cNvPr id="150" name="Google Shape;150;p14"/>
          <p:cNvPicPr preferRelativeResize="0"/>
          <p:nvPr/>
        </p:nvPicPr>
        <p:blipFill>
          <a:blip r:embed="rId4">
            <a:alphaModFix/>
          </a:blip>
          <a:stretch>
            <a:fillRect/>
          </a:stretch>
        </p:blipFill>
        <p:spPr>
          <a:xfrm>
            <a:off x="5483300" y="762460"/>
            <a:ext cx="252000" cy="252000"/>
          </a:xfrm>
          <a:prstGeom prst="rect">
            <a:avLst/>
          </a:prstGeom>
          <a:noFill/>
          <a:ln>
            <a:noFill/>
          </a:ln>
        </p:spPr>
      </p:pic>
      <p:pic>
        <p:nvPicPr>
          <p:cNvPr id="151" name="Google Shape;151;p14"/>
          <p:cNvPicPr preferRelativeResize="0"/>
          <p:nvPr/>
        </p:nvPicPr>
        <p:blipFill>
          <a:blip r:embed="rId5">
            <a:alphaModFix/>
          </a:blip>
          <a:stretch>
            <a:fillRect/>
          </a:stretch>
        </p:blipFill>
        <p:spPr>
          <a:xfrm>
            <a:off x="5483300" y="1058182"/>
            <a:ext cx="252000" cy="252000"/>
          </a:xfrm>
          <a:prstGeom prst="rect">
            <a:avLst/>
          </a:prstGeom>
          <a:noFill/>
          <a:ln>
            <a:noFill/>
          </a:ln>
        </p:spPr>
      </p:pic>
      <p:cxnSp>
        <p:nvCxnSpPr>
          <p:cNvPr id="152" name="Google Shape;152;p14"/>
          <p:cNvCxnSpPr/>
          <p:nvPr/>
        </p:nvCxnSpPr>
        <p:spPr>
          <a:xfrm>
            <a:off x="552450" y="3839650"/>
            <a:ext cx="4181400" cy="0"/>
          </a:xfrm>
          <a:prstGeom prst="straightConnector1">
            <a:avLst/>
          </a:prstGeom>
          <a:noFill/>
          <a:ln cap="flat" cmpd="sng" w="9525">
            <a:solidFill>
              <a:srgbClr val="102F47"/>
            </a:solidFill>
            <a:prstDash val="solid"/>
            <a:round/>
            <a:headEnd len="med" w="med" type="none"/>
            <a:tailEnd len="med" w="med" type="none"/>
          </a:ln>
        </p:spPr>
      </p:cxnSp>
      <p:cxnSp>
        <p:nvCxnSpPr>
          <p:cNvPr id="153" name="Google Shape;153;p14"/>
          <p:cNvCxnSpPr/>
          <p:nvPr/>
        </p:nvCxnSpPr>
        <p:spPr>
          <a:xfrm>
            <a:off x="5048250" y="3839650"/>
            <a:ext cx="1981200" cy="0"/>
          </a:xfrm>
          <a:prstGeom prst="straightConnector1">
            <a:avLst/>
          </a:prstGeom>
          <a:noFill/>
          <a:ln cap="flat" cmpd="sng" w="9525">
            <a:solidFill>
              <a:srgbClr val="102F47"/>
            </a:solidFill>
            <a:prstDash val="solid"/>
            <a:round/>
            <a:headEnd len="med" w="med" type="none"/>
            <a:tailEnd len="med" w="med" type="none"/>
          </a:ln>
        </p:spPr>
      </p:cxnSp>
      <p:pic>
        <p:nvPicPr>
          <p:cNvPr id="154" name="Google Shape;154;p14"/>
          <p:cNvPicPr preferRelativeResize="0"/>
          <p:nvPr/>
        </p:nvPicPr>
        <p:blipFill rotWithShape="1">
          <a:blip r:embed="rId6">
            <a:alphaModFix/>
          </a:blip>
          <a:srcRect b="0" l="0" r="0" t="0"/>
          <a:stretch/>
        </p:blipFill>
        <p:spPr>
          <a:xfrm>
            <a:off x="6660000" y="3412909"/>
            <a:ext cx="360000" cy="360000"/>
          </a:xfrm>
          <a:prstGeom prst="rect">
            <a:avLst/>
          </a:prstGeom>
          <a:noFill/>
          <a:ln>
            <a:noFill/>
          </a:ln>
        </p:spPr>
      </p:pic>
      <p:pic>
        <p:nvPicPr>
          <p:cNvPr id="155" name="Google Shape;155;p14"/>
          <p:cNvPicPr preferRelativeResize="0"/>
          <p:nvPr/>
        </p:nvPicPr>
        <p:blipFill>
          <a:blip r:embed="rId7">
            <a:alphaModFix/>
          </a:blip>
          <a:stretch>
            <a:fillRect/>
          </a:stretch>
        </p:blipFill>
        <p:spPr>
          <a:xfrm>
            <a:off x="4431150" y="3412909"/>
            <a:ext cx="360000" cy="360000"/>
          </a:xfrm>
          <a:prstGeom prst="rect">
            <a:avLst/>
          </a:prstGeom>
          <a:noFill/>
          <a:ln>
            <a:noFill/>
          </a:ln>
        </p:spPr>
      </p:pic>
      <p:sp>
        <p:nvSpPr>
          <p:cNvPr id="156" name="Google Shape;156;p14"/>
          <p:cNvSpPr/>
          <p:nvPr/>
        </p:nvSpPr>
        <p:spPr>
          <a:xfrm>
            <a:off x="1131225" y="4122318"/>
            <a:ext cx="96600" cy="102900"/>
          </a:xfrm>
          <a:prstGeom prst="ellipse">
            <a:avLst/>
          </a:prstGeom>
          <a:solidFill>
            <a:srgbClr val="102F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57" name="Google Shape;157;p14"/>
          <p:cNvCxnSpPr/>
          <p:nvPr/>
        </p:nvCxnSpPr>
        <p:spPr>
          <a:xfrm>
            <a:off x="1179525" y="4225150"/>
            <a:ext cx="0" cy="1966200"/>
          </a:xfrm>
          <a:prstGeom prst="straightConnector1">
            <a:avLst/>
          </a:prstGeom>
          <a:noFill/>
          <a:ln cap="flat" cmpd="sng" w="9525">
            <a:solidFill>
              <a:srgbClr val="102F47"/>
            </a:solidFill>
            <a:prstDash val="solid"/>
            <a:round/>
            <a:headEnd len="med" w="med" type="none"/>
            <a:tailEnd len="med" w="med" type="none"/>
          </a:ln>
        </p:spPr>
      </p:cxnSp>
      <p:sp>
        <p:nvSpPr>
          <p:cNvPr id="158" name="Google Shape;158;p14"/>
          <p:cNvSpPr txBox="1"/>
          <p:nvPr/>
        </p:nvSpPr>
        <p:spPr>
          <a:xfrm>
            <a:off x="423875" y="4034275"/>
            <a:ext cx="660000" cy="507900"/>
          </a:xfrm>
          <a:prstGeom prst="rect">
            <a:avLst/>
          </a:prstGeom>
          <a:noFill/>
          <a:ln>
            <a:noFill/>
          </a:ln>
        </p:spPr>
        <p:txBody>
          <a:bodyPr anchorCtr="0" anchor="t" bIns="91425" lIns="91425" spcFirstLastPara="1" rIns="91425" wrap="square" tIns="91425">
            <a:spAutoFit/>
          </a:bodyPr>
          <a:lstStyle/>
          <a:p>
            <a:pPr indent="0" lvl="0" marL="0" rtl="0" algn="r">
              <a:lnSpc>
                <a:spcPct val="70000"/>
              </a:lnSpc>
              <a:spcBef>
                <a:spcPts val="0"/>
              </a:spcBef>
              <a:spcAft>
                <a:spcPts val="0"/>
              </a:spcAft>
              <a:buNone/>
            </a:pPr>
            <a:r>
              <a:rPr lang="ru" sz="1000">
                <a:solidFill>
                  <a:srgbClr val="102F47"/>
                </a:solidFill>
                <a:latin typeface="Lora Medium"/>
                <a:ea typeface="Lora Medium"/>
                <a:cs typeface="Lora Medium"/>
                <a:sym typeface="Lora Medium"/>
              </a:rPr>
              <a:t>2013</a:t>
            </a:r>
            <a:endParaRPr sz="1000">
              <a:solidFill>
                <a:srgbClr val="102F47"/>
              </a:solidFill>
              <a:latin typeface="Lora Medium"/>
              <a:ea typeface="Lora Medium"/>
              <a:cs typeface="Lora Medium"/>
              <a:sym typeface="Lora Medium"/>
            </a:endParaRPr>
          </a:p>
          <a:p>
            <a:pPr indent="0" lvl="0" marL="0" rtl="0" algn="r">
              <a:lnSpc>
                <a:spcPct val="70000"/>
              </a:lnSpc>
              <a:spcBef>
                <a:spcPts val="0"/>
              </a:spcBef>
              <a:spcAft>
                <a:spcPts val="0"/>
              </a:spcAft>
              <a:buNone/>
            </a:pPr>
            <a:r>
              <a:rPr lang="ru" sz="1000">
                <a:solidFill>
                  <a:srgbClr val="102F47"/>
                </a:solidFill>
                <a:latin typeface="Lora Medium"/>
                <a:ea typeface="Lora Medium"/>
                <a:cs typeface="Lora Medium"/>
                <a:sym typeface="Lora Medium"/>
              </a:rPr>
              <a:t>-</a:t>
            </a:r>
            <a:endParaRPr sz="1000">
              <a:solidFill>
                <a:srgbClr val="102F47"/>
              </a:solidFill>
              <a:latin typeface="Lora Medium"/>
              <a:ea typeface="Lora Medium"/>
              <a:cs typeface="Lora Medium"/>
              <a:sym typeface="Lora Medium"/>
            </a:endParaRPr>
          </a:p>
          <a:p>
            <a:pPr indent="0" lvl="0" marL="0" rtl="0" algn="r">
              <a:lnSpc>
                <a:spcPct val="70000"/>
              </a:lnSpc>
              <a:spcBef>
                <a:spcPts val="0"/>
              </a:spcBef>
              <a:spcAft>
                <a:spcPts val="0"/>
              </a:spcAft>
              <a:buNone/>
            </a:pPr>
            <a:r>
              <a:rPr lang="ru" sz="1000">
                <a:solidFill>
                  <a:srgbClr val="102F47"/>
                </a:solidFill>
                <a:latin typeface="Lora Medium"/>
                <a:ea typeface="Lora Medium"/>
                <a:cs typeface="Lora Medium"/>
                <a:sym typeface="Lora Medium"/>
              </a:rPr>
              <a:t>2015</a:t>
            </a:r>
            <a:endParaRPr sz="1000">
              <a:solidFill>
                <a:srgbClr val="102F47"/>
              </a:solidFill>
              <a:latin typeface="Lora Medium"/>
              <a:ea typeface="Lora Medium"/>
              <a:cs typeface="Lora Medium"/>
              <a:sym typeface="Lora Medium"/>
            </a:endParaRPr>
          </a:p>
        </p:txBody>
      </p:sp>
      <p:sp>
        <p:nvSpPr>
          <p:cNvPr id="159" name="Google Shape;159;p14"/>
          <p:cNvSpPr txBox="1"/>
          <p:nvPr/>
        </p:nvSpPr>
        <p:spPr>
          <a:xfrm>
            <a:off x="1318425" y="3973116"/>
            <a:ext cx="3415500" cy="552000"/>
          </a:xfrm>
          <a:prstGeom prst="rect">
            <a:avLst/>
          </a:prstGeom>
          <a:noFill/>
          <a:ln>
            <a:noFill/>
          </a:ln>
        </p:spPr>
        <p:txBody>
          <a:bodyPr anchorCtr="0" anchor="t" bIns="91425" lIns="91425" spcFirstLastPara="1" rIns="91425" wrap="square" tIns="91425">
            <a:noAutofit/>
          </a:bodyPr>
          <a:lstStyle/>
          <a:p>
            <a:pPr indent="-159849" lvl="0" marL="269999" rtl="0" algn="l">
              <a:lnSpc>
                <a:spcPct val="115000"/>
              </a:lnSpc>
              <a:spcBef>
                <a:spcPts val="0"/>
              </a:spcBef>
              <a:spcAft>
                <a:spcPts val="0"/>
              </a:spcAft>
              <a:buSzPts val="1100"/>
              <a:buFont typeface="Lora"/>
              <a:buChar char="●"/>
            </a:pPr>
            <a:r>
              <a:rPr lang="ru" sz="1100">
                <a:solidFill>
                  <a:srgbClr val="666666"/>
                </a:solidFill>
                <a:latin typeface="Lora"/>
                <a:ea typeface="Lora"/>
                <a:cs typeface="Lora"/>
                <a:sym typeface="Lora"/>
              </a:rPr>
              <a:t>Molestie consequat, vel illum dolore eu feugiat nulla facilisis at vero.</a:t>
            </a:r>
            <a:endParaRPr sz="1100">
              <a:latin typeface="Lora"/>
              <a:ea typeface="Lora"/>
              <a:cs typeface="Lora"/>
              <a:sym typeface="Lora"/>
            </a:endParaRPr>
          </a:p>
        </p:txBody>
      </p:sp>
      <p:sp>
        <p:nvSpPr>
          <p:cNvPr id="160" name="Google Shape;160;p14"/>
          <p:cNvSpPr txBox="1"/>
          <p:nvPr/>
        </p:nvSpPr>
        <p:spPr>
          <a:xfrm>
            <a:off x="1319775" y="4547938"/>
            <a:ext cx="34155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200">
                <a:latin typeface="Lora Medium"/>
                <a:ea typeface="Lora Medium"/>
                <a:cs typeface="Lora Medium"/>
                <a:sym typeface="Lora Medium"/>
              </a:rPr>
              <a:t>JOB POSITION / TITLE</a:t>
            </a:r>
            <a:endParaRPr sz="1200">
              <a:latin typeface="Lora Medium"/>
              <a:ea typeface="Lora Medium"/>
              <a:cs typeface="Lora Medium"/>
              <a:sym typeface="Lora Medium"/>
            </a:endParaRPr>
          </a:p>
        </p:txBody>
      </p:sp>
      <p:sp>
        <p:nvSpPr>
          <p:cNvPr id="161" name="Google Shape;161;p14"/>
          <p:cNvSpPr txBox="1"/>
          <p:nvPr/>
        </p:nvSpPr>
        <p:spPr>
          <a:xfrm>
            <a:off x="1319775" y="4793130"/>
            <a:ext cx="35583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200">
                <a:latin typeface="Lora Medium"/>
                <a:ea typeface="Lora Medium"/>
                <a:cs typeface="Lora Medium"/>
                <a:sym typeface="Lora Medium"/>
              </a:rPr>
              <a:t>Company name | 448 Loyce Crossroad </a:t>
            </a:r>
            <a:endParaRPr sz="1200">
              <a:latin typeface="Lora Medium"/>
              <a:ea typeface="Lora Medium"/>
              <a:cs typeface="Lora Medium"/>
              <a:sym typeface="Lora Medium"/>
            </a:endParaRPr>
          </a:p>
        </p:txBody>
      </p:sp>
      <p:sp>
        <p:nvSpPr>
          <p:cNvPr id="162" name="Google Shape;162;p14"/>
          <p:cNvSpPr/>
          <p:nvPr/>
        </p:nvSpPr>
        <p:spPr>
          <a:xfrm>
            <a:off x="1131225" y="4693085"/>
            <a:ext cx="96600" cy="102900"/>
          </a:xfrm>
          <a:prstGeom prst="ellipse">
            <a:avLst/>
          </a:prstGeom>
          <a:solidFill>
            <a:srgbClr val="102F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14"/>
          <p:cNvSpPr txBox="1"/>
          <p:nvPr/>
        </p:nvSpPr>
        <p:spPr>
          <a:xfrm>
            <a:off x="520950" y="4616411"/>
            <a:ext cx="562800" cy="507900"/>
          </a:xfrm>
          <a:prstGeom prst="rect">
            <a:avLst/>
          </a:prstGeom>
          <a:noFill/>
          <a:ln>
            <a:noFill/>
          </a:ln>
        </p:spPr>
        <p:txBody>
          <a:bodyPr anchorCtr="0" anchor="t" bIns="91425" lIns="91425" spcFirstLastPara="1" rIns="91425" wrap="square" tIns="91425">
            <a:spAutoFit/>
          </a:bodyPr>
          <a:lstStyle/>
          <a:p>
            <a:pPr indent="0" lvl="0" marL="0" rtl="0" algn="r">
              <a:lnSpc>
                <a:spcPct val="70000"/>
              </a:lnSpc>
              <a:spcBef>
                <a:spcPts val="0"/>
              </a:spcBef>
              <a:spcAft>
                <a:spcPts val="0"/>
              </a:spcAft>
              <a:buNone/>
            </a:pPr>
            <a:r>
              <a:rPr lang="ru" sz="1000">
                <a:solidFill>
                  <a:srgbClr val="102F47"/>
                </a:solidFill>
                <a:latin typeface="Lora Medium"/>
                <a:ea typeface="Lora Medium"/>
                <a:cs typeface="Lora Medium"/>
                <a:sym typeface="Lora Medium"/>
              </a:rPr>
              <a:t>2012</a:t>
            </a:r>
            <a:endParaRPr sz="1000">
              <a:solidFill>
                <a:srgbClr val="102F47"/>
              </a:solidFill>
              <a:latin typeface="Lora Medium"/>
              <a:ea typeface="Lora Medium"/>
              <a:cs typeface="Lora Medium"/>
              <a:sym typeface="Lora Medium"/>
            </a:endParaRPr>
          </a:p>
          <a:p>
            <a:pPr indent="0" lvl="0" marL="0" rtl="0" algn="r">
              <a:lnSpc>
                <a:spcPct val="70000"/>
              </a:lnSpc>
              <a:spcBef>
                <a:spcPts val="0"/>
              </a:spcBef>
              <a:spcAft>
                <a:spcPts val="0"/>
              </a:spcAft>
              <a:buNone/>
            </a:pPr>
            <a:r>
              <a:rPr lang="ru" sz="1000">
                <a:solidFill>
                  <a:srgbClr val="102F47"/>
                </a:solidFill>
                <a:latin typeface="Lora Medium"/>
                <a:ea typeface="Lora Medium"/>
                <a:cs typeface="Lora Medium"/>
                <a:sym typeface="Lora Medium"/>
              </a:rPr>
              <a:t>-</a:t>
            </a:r>
            <a:endParaRPr sz="1000">
              <a:solidFill>
                <a:srgbClr val="102F47"/>
              </a:solidFill>
              <a:latin typeface="Lora Medium"/>
              <a:ea typeface="Lora Medium"/>
              <a:cs typeface="Lora Medium"/>
              <a:sym typeface="Lora Medium"/>
            </a:endParaRPr>
          </a:p>
          <a:p>
            <a:pPr indent="0" lvl="0" marL="0" rtl="0" algn="r">
              <a:lnSpc>
                <a:spcPct val="70000"/>
              </a:lnSpc>
              <a:spcBef>
                <a:spcPts val="0"/>
              </a:spcBef>
              <a:spcAft>
                <a:spcPts val="0"/>
              </a:spcAft>
              <a:buNone/>
            </a:pPr>
            <a:r>
              <a:rPr lang="ru" sz="1000">
                <a:solidFill>
                  <a:srgbClr val="102F47"/>
                </a:solidFill>
                <a:latin typeface="Lora Medium"/>
                <a:ea typeface="Lora Medium"/>
                <a:cs typeface="Lora Medium"/>
                <a:sym typeface="Lora Medium"/>
              </a:rPr>
              <a:t>2013</a:t>
            </a:r>
            <a:endParaRPr sz="1000">
              <a:solidFill>
                <a:srgbClr val="102F47"/>
              </a:solidFill>
              <a:latin typeface="Lora Medium"/>
              <a:ea typeface="Lora Medium"/>
              <a:cs typeface="Lora Medium"/>
              <a:sym typeface="Lora Medium"/>
            </a:endParaRPr>
          </a:p>
        </p:txBody>
      </p:sp>
      <p:sp>
        <p:nvSpPr>
          <p:cNvPr id="164" name="Google Shape;164;p14"/>
          <p:cNvSpPr txBox="1"/>
          <p:nvPr/>
        </p:nvSpPr>
        <p:spPr>
          <a:xfrm>
            <a:off x="1318425" y="5039515"/>
            <a:ext cx="3415500" cy="1327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ru" sz="1100">
                <a:solidFill>
                  <a:srgbClr val="666666"/>
                </a:solidFill>
                <a:latin typeface="Lora"/>
                <a:ea typeface="Lora"/>
                <a:cs typeface="Lora"/>
                <a:sym typeface="Lora"/>
              </a:rPr>
              <a:t>Lorem ipsum dolor sit amet, consectetuer adipiscing elit, sed diam nonummy nibh euismod tincidunt ut laoreet dolore magna aliquam erat volutpat.</a:t>
            </a:r>
            <a:endParaRPr sz="1100">
              <a:solidFill>
                <a:srgbClr val="666666"/>
              </a:solidFill>
              <a:latin typeface="Lora"/>
              <a:ea typeface="Lora"/>
              <a:cs typeface="Lora"/>
              <a:sym typeface="Lora"/>
            </a:endParaRPr>
          </a:p>
          <a:p>
            <a:pPr indent="-159849" lvl="0" marL="269999" rtl="0" algn="l">
              <a:lnSpc>
                <a:spcPct val="115000"/>
              </a:lnSpc>
              <a:spcBef>
                <a:spcPts val="0"/>
              </a:spcBef>
              <a:spcAft>
                <a:spcPts val="0"/>
              </a:spcAft>
              <a:buSzPts val="1100"/>
              <a:buFont typeface="Lora"/>
              <a:buChar char="●"/>
            </a:pPr>
            <a:r>
              <a:rPr lang="ru" sz="1100">
                <a:latin typeface="Lora"/>
                <a:ea typeface="Lora"/>
                <a:cs typeface="Lora"/>
                <a:sym typeface="Lora"/>
              </a:rPr>
              <a:t>Duis autem vel eum iriure dolor.</a:t>
            </a:r>
            <a:endParaRPr sz="1100">
              <a:latin typeface="Lora"/>
              <a:ea typeface="Lora"/>
              <a:cs typeface="Lora"/>
              <a:sym typeface="Lora"/>
            </a:endParaRPr>
          </a:p>
          <a:p>
            <a:pPr indent="-159849" lvl="0" marL="269999" rtl="0" algn="l">
              <a:lnSpc>
                <a:spcPct val="115000"/>
              </a:lnSpc>
              <a:spcBef>
                <a:spcPts val="0"/>
              </a:spcBef>
              <a:spcAft>
                <a:spcPts val="0"/>
              </a:spcAft>
              <a:buSzPts val="1100"/>
              <a:buFont typeface="Lora"/>
              <a:buChar char="●"/>
            </a:pPr>
            <a:r>
              <a:rPr lang="ru" sz="1100">
                <a:latin typeface="Lora"/>
                <a:ea typeface="Lora"/>
                <a:cs typeface="Lora"/>
                <a:sym typeface="Lora"/>
              </a:rPr>
              <a:t>Hendrerit in vulputate velit esse.</a:t>
            </a:r>
            <a:endParaRPr sz="1100">
              <a:latin typeface="Lora"/>
              <a:ea typeface="Lora"/>
              <a:cs typeface="Lora"/>
              <a:sym typeface="Lora"/>
            </a:endParaRPr>
          </a:p>
        </p:txBody>
      </p:sp>
      <p:sp>
        <p:nvSpPr>
          <p:cNvPr id="165" name="Google Shape;165;p14"/>
          <p:cNvSpPr txBox="1"/>
          <p:nvPr/>
        </p:nvSpPr>
        <p:spPr>
          <a:xfrm>
            <a:off x="1319775" y="6978838"/>
            <a:ext cx="34155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200">
                <a:latin typeface="Lora Medium"/>
                <a:ea typeface="Lora Medium"/>
                <a:cs typeface="Lora Medium"/>
                <a:sym typeface="Lora Medium"/>
              </a:rPr>
              <a:t>PEWTERLAND UNIVERSITY</a:t>
            </a:r>
            <a:endParaRPr sz="1200">
              <a:latin typeface="Lora Medium"/>
              <a:ea typeface="Lora Medium"/>
              <a:cs typeface="Lora Medium"/>
              <a:sym typeface="Lora Medium"/>
            </a:endParaRPr>
          </a:p>
        </p:txBody>
      </p:sp>
      <p:sp>
        <p:nvSpPr>
          <p:cNvPr id="166" name="Google Shape;166;p14"/>
          <p:cNvSpPr txBox="1"/>
          <p:nvPr/>
        </p:nvSpPr>
        <p:spPr>
          <a:xfrm>
            <a:off x="1319775" y="7224038"/>
            <a:ext cx="34155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200">
                <a:latin typeface="Lora Medium"/>
                <a:ea typeface="Lora Medium"/>
                <a:cs typeface="Lora Medium"/>
                <a:sym typeface="Lora Medium"/>
              </a:rPr>
              <a:t>School of Communications</a:t>
            </a:r>
            <a:endParaRPr sz="1200">
              <a:latin typeface="Lora Medium"/>
              <a:ea typeface="Lora Medium"/>
              <a:cs typeface="Lora Medium"/>
              <a:sym typeface="Lora Medium"/>
            </a:endParaRPr>
          </a:p>
        </p:txBody>
      </p:sp>
      <p:sp>
        <p:nvSpPr>
          <p:cNvPr id="167" name="Google Shape;167;p14"/>
          <p:cNvSpPr/>
          <p:nvPr/>
        </p:nvSpPr>
        <p:spPr>
          <a:xfrm>
            <a:off x="1131225" y="7112032"/>
            <a:ext cx="96600" cy="102900"/>
          </a:xfrm>
          <a:prstGeom prst="ellipse">
            <a:avLst/>
          </a:prstGeom>
          <a:solidFill>
            <a:srgbClr val="102F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14"/>
          <p:cNvSpPr txBox="1"/>
          <p:nvPr/>
        </p:nvSpPr>
        <p:spPr>
          <a:xfrm>
            <a:off x="520950" y="7037783"/>
            <a:ext cx="562800" cy="507900"/>
          </a:xfrm>
          <a:prstGeom prst="rect">
            <a:avLst/>
          </a:prstGeom>
          <a:noFill/>
          <a:ln>
            <a:noFill/>
          </a:ln>
        </p:spPr>
        <p:txBody>
          <a:bodyPr anchorCtr="0" anchor="t" bIns="91425" lIns="91425" spcFirstLastPara="1" rIns="91425" wrap="square" tIns="91425">
            <a:spAutoFit/>
          </a:bodyPr>
          <a:lstStyle/>
          <a:p>
            <a:pPr indent="0" lvl="0" marL="0" rtl="0" algn="r">
              <a:lnSpc>
                <a:spcPct val="70000"/>
              </a:lnSpc>
              <a:spcBef>
                <a:spcPts val="0"/>
              </a:spcBef>
              <a:spcAft>
                <a:spcPts val="0"/>
              </a:spcAft>
              <a:buNone/>
            </a:pPr>
            <a:r>
              <a:rPr lang="ru" sz="1000">
                <a:solidFill>
                  <a:srgbClr val="102F47"/>
                </a:solidFill>
                <a:latin typeface="Lora Medium"/>
                <a:ea typeface="Lora Medium"/>
                <a:cs typeface="Lora Medium"/>
                <a:sym typeface="Lora Medium"/>
              </a:rPr>
              <a:t>2010</a:t>
            </a:r>
            <a:endParaRPr sz="1000">
              <a:solidFill>
                <a:srgbClr val="102F47"/>
              </a:solidFill>
              <a:latin typeface="Lora Medium"/>
              <a:ea typeface="Lora Medium"/>
              <a:cs typeface="Lora Medium"/>
              <a:sym typeface="Lora Medium"/>
            </a:endParaRPr>
          </a:p>
          <a:p>
            <a:pPr indent="0" lvl="0" marL="0" rtl="0" algn="r">
              <a:lnSpc>
                <a:spcPct val="70000"/>
              </a:lnSpc>
              <a:spcBef>
                <a:spcPts val="0"/>
              </a:spcBef>
              <a:spcAft>
                <a:spcPts val="0"/>
              </a:spcAft>
              <a:buNone/>
            </a:pPr>
            <a:r>
              <a:rPr lang="ru" sz="1000">
                <a:solidFill>
                  <a:srgbClr val="102F47"/>
                </a:solidFill>
                <a:latin typeface="Lora Medium"/>
                <a:ea typeface="Lora Medium"/>
                <a:cs typeface="Lora Medium"/>
                <a:sym typeface="Lora Medium"/>
              </a:rPr>
              <a:t>-</a:t>
            </a:r>
            <a:endParaRPr sz="1000">
              <a:solidFill>
                <a:srgbClr val="102F47"/>
              </a:solidFill>
              <a:latin typeface="Lora Medium"/>
              <a:ea typeface="Lora Medium"/>
              <a:cs typeface="Lora Medium"/>
              <a:sym typeface="Lora Medium"/>
            </a:endParaRPr>
          </a:p>
          <a:p>
            <a:pPr indent="0" lvl="0" marL="0" rtl="0" algn="r">
              <a:lnSpc>
                <a:spcPct val="70000"/>
              </a:lnSpc>
              <a:spcBef>
                <a:spcPts val="0"/>
              </a:spcBef>
              <a:spcAft>
                <a:spcPts val="0"/>
              </a:spcAft>
              <a:buNone/>
            </a:pPr>
            <a:r>
              <a:rPr lang="ru" sz="1000">
                <a:solidFill>
                  <a:srgbClr val="102F47"/>
                </a:solidFill>
                <a:latin typeface="Lora Medium"/>
                <a:ea typeface="Lora Medium"/>
                <a:cs typeface="Lora Medium"/>
                <a:sym typeface="Lora Medium"/>
              </a:rPr>
              <a:t>2012</a:t>
            </a:r>
            <a:endParaRPr sz="1000">
              <a:solidFill>
                <a:srgbClr val="102F47"/>
              </a:solidFill>
              <a:latin typeface="Lora Medium"/>
              <a:ea typeface="Lora Medium"/>
              <a:cs typeface="Lora Medium"/>
              <a:sym typeface="Lora Medium"/>
            </a:endParaRPr>
          </a:p>
        </p:txBody>
      </p:sp>
      <p:sp>
        <p:nvSpPr>
          <p:cNvPr id="169" name="Google Shape;169;p14"/>
          <p:cNvSpPr txBox="1"/>
          <p:nvPr/>
        </p:nvSpPr>
        <p:spPr>
          <a:xfrm>
            <a:off x="1318425" y="7470412"/>
            <a:ext cx="3415500" cy="1132800"/>
          </a:xfrm>
          <a:prstGeom prst="rect">
            <a:avLst/>
          </a:prstGeom>
          <a:noFill/>
          <a:ln>
            <a:noFill/>
          </a:ln>
        </p:spPr>
        <p:txBody>
          <a:bodyPr anchorCtr="0" anchor="t" bIns="91425" lIns="91425" spcFirstLastPara="1" rIns="91425" wrap="square" tIns="91425">
            <a:spAutoFit/>
          </a:bodyPr>
          <a:lstStyle/>
          <a:p>
            <a:pPr indent="-159849" lvl="0" marL="269999" rtl="0" algn="l">
              <a:lnSpc>
                <a:spcPct val="115000"/>
              </a:lnSpc>
              <a:spcBef>
                <a:spcPts val="0"/>
              </a:spcBef>
              <a:spcAft>
                <a:spcPts val="0"/>
              </a:spcAft>
              <a:buSzPts val="1100"/>
              <a:buFont typeface="Lora"/>
              <a:buChar char="●"/>
            </a:pPr>
            <a:r>
              <a:rPr lang="ru" sz="1100">
                <a:solidFill>
                  <a:srgbClr val="666666"/>
                </a:solidFill>
                <a:latin typeface="Lora"/>
                <a:ea typeface="Lora"/>
                <a:cs typeface="Lora"/>
                <a:sym typeface="Lora"/>
              </a:rPr>
              <a:t>AB in Communications, with a minor in digital media</a:t>
            </a:r>
            <a:endParaRPr sz="1100">
              <a:solidFill>
                <a:srgbClr val="666666"/>
              </a:solidFill>
              <a:latin typeface="Lora"/>
              <a:ea typeface="Lora"/>
              <a:cs typeface="Lora"/>
              <a:sym typeface="Lora"/>
            </a:endParaRPr>
          </a:p>
          <a:p>
            <a:pPr indent="-159849" lvl="0" marL="269999" rtl="0" algn="l">
              <a:lnSpc>
                <a:spcPct val="115000"/>
              </a:lnSpc>
              <a:spcBef>
                <a:spcPts val="0"/>
              </a:spcBef>
              <a:spcAft>
                <a:spcPts val="0"/>
              </a:spcAft>
              <a:buSzPts val="1100"/>
              <a:buFont typeface="Lora"/>
              <a:buChar char="●"/>
            </a:pPr>
            <a:r>
              <a:rPr lang="ru" sz="1100">
                <a:solidFill>
                  <a:srgbClr val="666666"/>
                </a:solidFill>
                <a:latin typeface="Lora"/>
                <a:ea typeface="Lora"/>
                <a:cs typeface="Lora"/>
                <a:sym typeface="Lora"/>
              </a:rPr>
              <a:t>Magna Cum Laude (GWA: 3.8)</a:t>
            </a:r>
            <a:endParaRPr sz="1100">
              <a:solidFill>
                <a:srgbClr val="666666"/>
              </a:solidFill>
              <a:latin typeface="Lora"/>
              <a:ea typeface="Lora"/>
              <a:cs typeface="Lora"/>
              <a:sym typeface="Lora"/>
            </a:endParaRPr>
          </a:p>
          <a:p>
            <a:pPr indent="-159849" lvl="0" marL="269999" rtl="0" algn="l">
              <a:lnSpc>
                <a:spcPct val="115000"/>
              </a:lnSpc>
              <a:spcBef>
                <a:spcPts val="0"/>
              </a:spcBef>
              <a:spcAft>
                <a:spcPts val="0"/>
              </a:spcAft>
              <a:buSzPts val="1100"/>
              <a:buFont typeface="Lora"/>
              <a:buChar char="●"/>
            </a:pPr>
            <a:r>
              <a:rPr lang="ru" sz="1100">
                <a:solidFill>
                  <a:srgbClr val="666666"/>
                </a:solidFill>
                <a:latin typeface="Lora"/>
                <a:ea typeface="Lora"/>
                <a:cs typeface="Lora"/>
                <a:sym typeface="Lora"/>
              </a:rPr>
              <a:t>Vice Chancellor Scholar</a:t>
            </a:r>
            <a:endParaRPr sz="1100">
              <a:solidFill>
                <a:srgbClr val="666666"/>
              </a:solidFill>
              <a:latin typeface="Lora"/>
              <a:ea typeface="Lora"/>
              <a:cs typeface="Lora"/>
              <a:sym typeface="Lora"/>
            </a:endParaRPr>
          </a:p>
          <a:p>
            <a:pPr indent="-159849" lvl="0" marL="269999" rtl="0" algn="l">
              <a:lnSpc>
                <a:spcPct val="115000"/>
              </a:lnSpc>
              <a:spcBef>
                <a:spcPts val="0"/>
              </a:spcBef>
              <a:spcAft>
                <a:spcPts val="0"/>
              </a:spcAft>
              <a:buSzPts val="1100"/>
              <a:buFont typeface="Lora"/>
              <a:buChar char="●"/>
            </a:pPr>
            <a:r>
              <a:rPr lang="ru" sz="1100">
                <a:solidFill>
                  <a:srgbClr val="666666"/>
                </a:solidFill>
                <a:latin typeface="Lora"/>
                <a:ea typeface="Lora"/>
                <a:cs typeface="Lora"/>
                <a:sym typeface="Lora"/>
              </a:rPr>
              <a:t>Pewterland Leadership AwardeeBest Thesis</a:t>
            </a:r>
            <a:endParaRPr sz="1100">
              <a:solidFill>
                <a:srgbClr val="666666"/>
              </a:solidFill>
              <a:latin typeface="Lora"/>
              <a:ea typeface="Lora"/>
              <a:cs typeface="Lora"/>
              <a:sym typeface="Lora"/>
            </a:endParaRPr>
          </a:p>
        </p:txBody>
      </p:sp>
      <p:sp>
        <p:nvSpPr>
          <p:cNvPr id="170" name="Google Shape;170;p14"/>
          <p:cNvSpPr txBox="1"/>
          <p:nvPr/>
        </p:nvSpPr>
        <p:spPr>
          <a:xfrm>
            <a:off x="444750" y="3358778"/>
            <a:ext cx="40551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ru" sz="1800">
                <a:solidFill>
                  <a:srgbClr val="102F47"/>
                </a:solidFill>
                <a:latin typeface="Raleway"/>
                <a:ea typeface="Raleway"/>
                <a:cs typeface="Raleway"/>
                <a:sym typeface="Raleway"/>
              </a:rPr>
              <a:t>CONTINUED EXPERIENCE</a:t>
            </a:r>
            <a:endParaRPr b="1" sz="1800">
              <a:solidFill>
                <a:srgbClr val="102F47"/>
              </a:solidFill>
              <a:latin typeface="Raleway"/>
              <a:ea typeface="Raleway"/>
              <a:cs typeface="Raleway"/>
              <a:sym typeface="Raleway"/>
            </a:endParaRPr>
          </a:p>
        </p:txBody>
      </p:sp>
      <p:sp>
        <p:nvSpPr>
          <p:cNvPr id="171" name="Google Shape;171;p14"/>
          <p:cNvSpPr txBox="1"/>
          <p:nvPr/>
        </p:nvSpPr>
        <p:spPr>
          <a:xfrm>
            <a:off x="4963800" y="3953950"/>
            <a:ext cx="803700" cy="1218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ru" sz="1200">
                <a:latin typeface="Lora"/>
                <a:ea typeface="Lora"/>
                <a:cs typeface="Lora"/>
                <a:sym typeface="Lora"/>
              </a:rPr>
              <a:t>Age:</a:t>
            </a:r>
            <a:endParaRPr sz="1200">
              <a:latin typeface="Lora"/>
              <a:ea typeface="Lora"/>
              <a:cs typeface="Lora"/>
              <a:sym typeface="Lora"/>
            </a:endParaRPr>
          </a:p>
          <a:p>
            <a:pPr indent="0" lvl="0" marL="0" rtl="0" algn="l">
              <a:lnSpc>
                <a:spcPct val="115000"/>
              </a:lnSpc>
              <a:spcBef>
                <a:spcPts val="0"/>
              </a:spcBef>
              <a:spcAft>
                <a:spcPts val="0"/>
              </a:spcAft>
              <a:buNone/>
            </a:pPr>
            <a:r>
              <a:rPr lang="ru" sz="1200">
                <a:latin typeface="Lora"/>
                <a:ea typeface="Lora"/>
                <a:cs typeface="Lora"/>
                <a:sym typeface="Lora"/>
              </a:rPr>
              <a:t>H/W:</a:t>
            </a:r>
            <a:endParaRPr sz="1200">
              <a:latin typeface="Lora"/>
              <a:ea typeface="Lora"/>
              <a:cs typeface="Lora"/>
              <a:sym typeface="Lora"/>
            </a:endParaRPr>
          </a:p>
          <a:p>
            <a:pPr indent="0" lvl="0" marL="0" rtl="0" algn="l">
              <a:lnSpc>
                <a:spcPct val="115000"/>
              </a:lnSpc>
              <a:spcBef>
                <a:spcPts val="0"/>
              </a:spcBef>
              <a:spcAft>
                <a:spcPts val="0"/>
              </a:spcAft>
              <a:buNone/>
            </a:pPr>
            <a:r>
              <a:rPr lang="ru" sz="1200">
                <a:latin typeface="Lora"/>
                <a:ea typeface="Lora"/>
                <a:cs typeface="Lora"/>
                <a:sym typeface="Lora"/>
              </a:rPr>
              <a:t>Size:</a:t>
            </a:r>
            <a:endParaRPr sz="1200">
              <a:latin typeface="Lora"/>
              <a:ea typeface="Lora"/>
              <a:cs typeface="Lora"/>
              <a:sym typeface="Lora"/>
            </a:endParaRPr>
          </a:p>
          <a:p>
            <a:pPr indent="0" lvl="0" marL="0" rtl="0" algn="l">
              <a:lnSpc>
                <a:spcPct val="115000"/>
              </a:lnSpc>
              <a:spcBef>
                <a:spcPts val="0"/>
              </a:spcBef>
              <a:spcAft>
                <a:spcPts val="0"/>
              </a:spcAft>
              <a:buNone/>
            </a:pPr>
            <a:r>
              <a:rPr lang="ru" sz="1200">
                <a:latin typeface="Lora"/>
                <a:ea typeface="Lora"/>
                <a:cs typeface="Lora"/>
                <a:sym typeface="Lora"/>
              </a:rPr>
              <a:t>Eyes:</a:t>
            </a:r>
            <a:endParaRPr sz="1200">
              <a:latin typeface="Lora"/>
              <a:ea typeface="Lora"/>
              <a:cs typeface="Lora"/>
              <a:sym typeface="Lora"/>
            </a:endParaRPr>
          </a:p>
          <a:p>
            <a:pPr indent="0" lvl="0" marL="0" rtl="0" algn="l">
              <a:lnSpc>
                <a:spcPct val="115000"/>
              </a:lnSpc>
              <a:spcBef>
                <a:spcPts val="0"/>
              </a:spcBef>
              <a:spcAft>
                <a:spcPts val="0"/>
              </a:spcAft>
              <a:buNone/>
            </a:pPr>
            <a:r>
              <a:rPr lang="ru" sz="1200">
                <a:latin typeface="Lora"/>
                <a:ea typeface="Lora"/>
                <a:cs typeface="Lora"/>
                <a:sym typeface="Lora"/>
              </a:rPr>
              <a:t>Hair:</a:t>
            </a:r>
            <a:endParaRPr sz="1200">
              <a:latin typeface="Lora"/>
              <a:ea typeface="Lora"/>
              <a:cs typeface="Lora"/>
              <a:sym typeface="Lora"/>
            </a:endParaRPr>
          </a:p>
        </p:txBody>
      </p:sp>
      <p:sp>
        <p:nvSpPr>
          <p:cNvPr id="172" name="Google Shape;172;p14"/>
          <p:cNvSpPr txBox="1"/>
          <p:nvPr/>
        </p:nvSpPr>
        <p:spPr>
          <a:xfrm>
            <a:off x="5697800" y="3953950"/>
            <a:ext cx="1331700" cy="1218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ru" sz="1200">
                <a:latin typeface="Lora"/>
                <a:ea typeface="Lora"/>
                <a:cs typeface="Lora"/>
                <a:sym typeface="Lora"/>
              </a:rPr>
              <a:t>33 years old</a:t>
            </a:r>
            <a:endParaRPr sz="1200">
              <a:latin typeface="Lora"/>
              <a:ea typeface="Lora"/>
              <a:cs typeface="Lora"/>
              <a:sym typeface="Lora"/>
            </a:endParaRPr>
          </a:p>
          <a:p>
            <a:pPr indent="0" lvl="0" marL="0" rtl="0" algn="l">
              <a:lnSpc>
                <a:spcPct val="115000"/>
              </a:lnSpc>
              <a:spcBef>
                <a:spcPts val="0"/>
              </a:spcBef>
              <a:spcAft>
                <a:spcPts val="0"/>
              </a:spcAft>
              <a:buNone/>
            </a:pPr>
            <a:r>
              <a:rPr lang="ru" sz="1200">
                <a:latin typeface="Lora"/>
                <a:ea typeface="Lora"/>
                <a:cs typeface="Lora"/>
                <a:sym typeface="Lora"/>
              </a:rPr>
              <a:t>6'0" / 1.84m</a:t>
            </a:r>
            <a:endParaRPr sz="1200">
              <a:latin typeface="Lora"/>
              <a:ea typeface="Lora"/>
              <a:cs typeface="Lora"/>
              <a:sym typeface="Lora"/>
            </a:endParaRPr>
          </a:p>
          <a:p>
            <a:pPr indent="0" lvl="0" marL="0" rtl="0" algn="l">
              <a:lnSpc>
                <a:spcPct val="115000"/>
              </a:lnSpc>
              <a:spcBef>
                <a:spcPts val="0"/>
              </a:spcBef>
              <a:spcAft>
                <a:spcPts val="0"/>
              </a:spcAft>
              <a:buNone/>
            </a:pPr>
            <a:r>
              <a:rPr lang="ru" sz="1200">
                <a:latin typeface="Lora"/>
                <a:ea typeface="Lora"/>
                <a:cs typeface="Lora"/>
                <a:sym typeface="Lora"/>
              </a:rPr>
              <a:t>90 / 60 / 90</a:t>
            </a:r>
            <a:endParaRPr sz="1200">
              <a:latin typeface="Lora"/>
              <a:ea typeface="Lora"/>
              <a:cs typeface="Lora"/>
              <a:sym typeface="Lora"/>
            </a:endParaRPr>
          </a:p>
          <a:p>
            <a:pPr indent="0" lvl="0" marL="0" rtl="0" algn="l">
              <a:lnSpc>
                <a:spcPct val="115000"/>
              </a:lnSpc>
              <a:spcBef>
                <a:spcPts val="0"/>
              </a:spcBef>
              <a:spcAft>
                <a:spcPts val="0"/>
              </a:spcAft>
              <a:buNone/>
            </a:pPr>
            <a:r>
              <a:rPr lang="ru" sz="1200">
                <a:latin typeface="Lora"/>
                <a:ea typeface="Lora"/>
                <a:cs typeface="Lora"/>
                <a:sym typeface="Lora"/>
              </a:rPr>
              <a:t>Blue, Wide Set</a:t>
            </a:r>
            <a:endParaRPr sz="1200">
              <a:latin typeface="Lora"/>
              <a:ea typeface="Lora"/>
              <a:cs typeface="Lora"/>
              <a:sym typeface="Lora"/>
            </a:endParaRPr>
          </a:p>
          <a:p>
            <a:pPr indent="0" lvl="0" marL="0" rtl="0" algn="l">
              <a:lnSpc>
                <a:spcPct val="115000"/>
              </a:lnSpc>
              <a:spcBef>
                <a:spcPts val="0"/>
              </a:spcBef>
              <a:spcAft>
                <a:spcPts val="0"/>
              </a:spcAft>
              <a:buNone/>
            </a:pPr>
            <a:r>
              <a:rPr lang="ru" sz="1200">
                <a:latin typeface="Lora"/>
                <a:ea typeface="Lora"/>
                <a:cs typeface="Lora"/>
                <a:sym typeface="Lora"/>
              </a:rPr>
              <a:t>Black</a:t>
            </a:r>
            <a:endParaRPr sz="1200">
              <a:latin typeface="Lora"/>
              <a:ea typeface="Lora"/>
              <a:cs typeface="Lora"/>
              <a:sym typeface="Lora"/>
            </a:endParaRPr>
          </a:p>
        </p:txBody>
      </p:sp>
      <p:cxnSp>
        <p:nvCxnSpPr>
          <p:cNvPr id="173" name="Google Shape;173;p14"/>
          <p:cNvCxnSpPr/>
          <p:nvPr/>
        </p:nvCxnSpPr>
        <p:spPr>
          <a:xfrm>
            <a:off x="552450" y="6833563"/>
            <a:ext cx="4181400" cy="0"/>
          </a:xfrm>
          <a:prstGeom prst="straightConnector1">
            <a:avLst/>
          </a:prstGeom>
          <a:noFill/>
          <a:ln cap="flat" cmpd="sng" w="9525">
            <a:solidFill>
              <a:srgbClr val="102F47"/>
            </a:solidFill>
            <a:prstDash val="solid"/>
            <a:round/>
            <a:headEnd len="med" w="med" type="none"/>
            <a:tailEnd len="med" w="med" type="none"/>
          </a:ln>
        </p:spPr>
      </p:cxnSp>
      <p:pic>
        <p:nvPicPr>
          <p:cNvPr id="174" name="Google Shape;174;p14"/>
          <p:cNvPicPr preferRelativeResize="0"/>
          <p:nvPr/>
        </p:nvPicPr>
        <p:blipFill rotWithShape="1">
          <a:blip r:embed="rId8">
            <a:alphaModFix/>
          </a:blip>
          <a:srcRect b="0" l="0" r="0" t="0"/>
          <a:stretch/>
        </p:blipFill>
        <p:spPr>
          <a:xfrm>
            <a:off x="4431150" y="6406821"/>
            <a:ext cx="360000" cy="360000"/>
          </a:xfrm>
          <a:prstGeom prst="rect">
            <a:avLst/>
          </a:prstGeom>
          <a:noFill/>
          <a:ln>
            <a:noFill/>
          </a:ln>
        </p:spPr>
      </p:pic>
      <p:sp>
        <p:nvSpPr>
          <p:cNvPr id="175" name="Google Shape;175;p14"/>
          <p:cNvSpPr txBox="1"/>
          <p:nvPr/>
        </p:nvSpPr>
        <p:spPr>
          <a:xfrm>
            <a:off x="444750" y="6352691"/>
            <a:ext cx="40551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ru" sz="1800">
                <a:solidFill>
                  <a:srgbClr val="102F47"/>
                </a:solidFill>
                <a:latin typeface="Raleway"/>
                <a:ea typeface="Raleway"/>
                <a:cs typeface="Raleway"/>
                <a:sym typeface="Raleway"/>
              </a:rPr>
              <a:t>EDUCATION SUMMARY</a:t>
            </a:r>
            <a:endParaRPr b="1" sz="1800">
              <a:solidFill>
                <a:srgbClr val="102F47"/>
              </a:solidFill>
              <a:latin typeface="Raleway"/>
              <a:ea typeface="Raleway"/>
              <a:cs typeface="Raleway"/>
              <a:sym typeface="Raleway"/>
            </a:endParaRPr>
          </a:p>
        </p:txBody>
      </p:sp>
      <p:cxnSp>
        <p:nvCxnSpPr>
          <p:cNvPr id="176" name="Google Shape;176;p14"/>
          <p:cNvCxnSpPr/>
          <p:nvPr/>
        </p:nvCxnSpPr>
        <p:spPr>
          <a:xfrm>
            <a:off x="1179525" y="7176575"/>
            <a:ext cx="0" cy="3081900"/>
          </a:xfrm>
          <a:prstGeom prst="straightConnector1">
            <a:avLst/>
          </a:prstGeom>
          <a:noFill/>
          <a:ln cap="flat" cmpd="sng" w="9525">
            <a:solidFill>
              <a:srgbClr val="102F47"/>
            </a:solidFill>
            <a:prstDash val="solid"/>
            <a:round/>
            <a:headEnd len="med" w="med" type="none"/>
            <a:tailEnd len="med" w="med" type="none"/>
          </a:ln>
        </p:spPr>
      </p:cxnSp>
      <p:sp>
        <p:nvSpPr>
          <p:cNvPr id="177" name="Google Shape;177;p14"/>
          <p:cNvSpPr txBox="1"/>
          <p:nvPr/>
        </p:nvSpPr>
        <p:spPr>
          <a:xfrm>
            <a:off x="1319775" y="8614263"/>
            <a:ext cx="34155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200">
                <a:latin typeface="Lora Medium"/>
                <a:ea typeface="Lora Medium"/>
                <a:cs typeface="Lora Medium"/>
                <a:sym typeface="Lora Medium"/>
              </a:rPr>
              <a:t>SOUTH PEWTERLAND HIGH</a:t>
            </a:r>
            <a:endParaRPr sz="1200">
              <a:latin typeface="Lora Medium"/>
              <a:ea typeface="Lora Medium"/>
              <a:cs typeface="Lora Medium"/>
              <a:sym typeface="Lora Medium"/>
            </a:endParaRPr>
          </a:p>
        </p:txBody>
      </p:sp>
      <p:sp>
        <p:nvSpPr>
          <p:cNvPr id="178" name="Google Shape;178;p14"/>
          <p:cNvSpPr txBox="1"/>
          <p:nvPr/>
        </p:nvSpPr>
        <p:spPr>
          <a:xfrm>
            <a:off x="1319775" y="8859463"/>
            <a:ext cx="34155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200">
                <a:latin typeface="Lora Medium"/>
                <a:ea typeface="Lora Medium"/>
                <a:cs typeface="Lora Medium"/>
                <a:sym typeface="Lora Medium"/>
              </a:rPr>
              <a:t>School of Communications</a:t>
            </a:r>
            <a:endParaRPr sz="1200">
              <a:latin typeface="Lora Medium"/>
              <a:ea typeface="Lora Medium"/>
              <a:cs typeface="Lora Medium"/>
              <a:sym typeface="Lora Medium"/>
            </a:endParaRPr>
          </a:p>
        </p:txBody>
      </p:sp>
      <p:sp>
        <p:nvSpPr>
          <p:cNvPr id="179" name="Google Shape;179;p14"/>
          <p:cNvSpPr/>
          <p:nvPr/>
        </p:nvSpPr>
        <p:spPr>
          <a:xfrm>
            <a:off x="1131225" y="8747457"/>
            <a:ext cx="96600" cy="102900"/>
          </a:xfrm>
          <a:prstGeom prst="ellipse">
            <a:avLst/>
          </a:prstGeom>
          <a:solidFill>
            <a:srgbClr val="102F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14"/>
          <p:cNvSpPr txBox="1"/>
          <p:nvPr/>
        </p:nvSpPr>
        <p:spPr>
          <a:xfrm>
            <a:off x="520950" y="8673208"/>
            <a:ext cx="562800" cy="507900"/>
          </a:xfrm>
          <a:prstGeom prst="rect">
            <a:avLst/>
          </a:prstGeom>
          <a:noFill/>
          <a:ln>
            <a:noFill/>
          </a:ln>
        </p:spPr>
        <p:txBody>
          <a:bodyPr anchorCtr="0" anchor="t" bIns="91425" lIns="91425" spcFirstLastPara="1" rIns="91425" wrap="square" tIns="91425">
            <a:spAutoFit/>
          </a:bodyPr>
          <a:lstStyle/>
          <a:p>
            <a:pPr indent="0" lvl="0" marL="0" rtl="0" algn="r">
              <a:lnSpc>
                <a:spcPct val="70000"/>
              </a:lnSpc>
              <a:spcBef>
                <a:spcPts val="0"/>
              </a:spcBef>
              <a:spcAft>
                <a:spcPts val="0"/>
              </a:spcAft>
              <a:buNone/>
            </a:pPr>
            <a:r>
              <a:rPr lang="ru" sz="1000">
                <a:solidFill>
                  <a:srgbClr val="102F47"/>
                </a:solidFill>
                <a:latin typeface="Lora Medium"/>
                <a:ea typeface="Lora Medium"/>
                <a:cs typeface="Lora Medium"/>
                <a:sym typeface="Lora Medium"/>
              </a:rPr>
              <a:t>2006</a:t>
            </a:r>
            <a:endParaRPr sz="1000">
              <a:solidFill>
                <a:srgbClr val="102F47"/>
              </a:solidFill>
              <a:latin typeface="Lora Medium"/>
              <a:ea typeface="Lora Medium"/>
              <a:cs typeface="Lora Medium"/>
              <a:sym typeface="Lora Medium"/>
            </a:endParaRPr>
          </a:p>
          <a:p>
            <a:pPr indent="0" lvl="0" marL="0" rtl="0" algn="r">
              <a:lnSpc>
                <a:spcPct val="70000"/>
              </a:lnSpc>
              <a:spcBef>
                <a:spcPts val="0"/>
              </a:spcBef>
              <a:spcAft>
                <a:spcPts val="0"/>
              </a:spcAft>
              <a:buNone/>
            </a:pPr>
            <a:r>
              <a:rPr lang="ru" sz="1000">
                <a:solidFill>
                  <a:srgbClr val="102F47"/>
                </a:solidFill>
                <a:latin typeface="Lora Medium"/>
                <a:ea typeface="Lora Medium"/>
                <a:cs typeface="Lora Medium"/>
                <a:sym typeface="Lora Medium"/>
              </a:rPr>
              <a:t>-</a:t>
            </a:r>
            <a:endParaRPr sz="1000">
              <a:solidFill>
                <a:srgbClr val="102F47"/>
              </a:solidFill>
              <a:latin typeface="Lora Medium"/>
              <a:ea typeface="Lora Medium"/>
              <a:cs typeface="Lora Medium"/>
              <a:sym typeface="Lora Medium"/>
            </a:endParaRPr>
          </a:p>
          <a:p>
            <a:pPr indent="0" lvl="0" marL="0" rtl="0" algn="r">
              <a:lnSpc>
                <a:spcPct val="70000"/>
              </a:lnSpc>
              <a:spcBef>
                <a:spcPts val="0"/>
              </a:spcBef>
              <a:spcAft>
                <a:spcPts val="0"/>
              </a:spcAft>
              <a:buNone/>
            </a:pPr>
            <a:r>
              <a:rPr lang="ru" sz="1000">
                <a:solidFill>
                  <a:srgbClr val="102F47"/>
                </a:solidFill>
                <a:latin typeface="Lora Medium"/>
                <a:ea typeface="Lora Medium"/>
                <a:cs typeface="Lora Medium"/>
                <a:sym typeface="Lora Medium"/>
              </a:rPr>
              <a:t>2010</a:t>
            </a:r>
            <a:endParaRPr sz="1000">
              <a:solidFill>
                <a:srgbClr val="102F47"/>
              </a:solidFill>
              <a:latin typeface="Lora Medium"/>
              <a:ea typeface="Lora Medium"/>
              <a:cs typeface="Lora Medium"/>
              <a:sym typeface="Lora Medium"/>
            </a:endParaRPr>
          </a:p>
        </p:txBody>
      </p:sp>
      <p:sp>
        <p:nvSpPr>
          <p:cNvPr id="181" name="Google Shape;181;p14"/>
          <p:cNvSpPr txBox="1"/>
          <p:nvPr/>
        </p:nvSpPr>
        <p:spPr>
          <a:xfrm>
            <a:off x="1318425" y="9105837"/>
            <a:ext cx="3415500" cy="1132800"/>
          </a:xfrm>
          <a:prstGeom prst="rect">
            <a:avLst/>
          </a:prstGeom>
          <a:noFill/>
          <a:ln>
            <a:noFill/>
          </a:ln>
        </p:spPr>
        <p:txBody>
          <a:bodyPr anchorCtr="0" anchor="t" bIns="91425" lIns="91425" spcFirstLastPara="1" rIns="91425" wrap="square" tIns="91425">
            <a:spAutoFit/>
          </a:bodyPr>
          <a:lstStyle/>
          <a:p>
            <a:pPr indent="-159849" lvl="0" marL="269999" rtl="0" algn="l">
              <a:lnSpc>
                <a:spcPct val="115000"/>
              </a:lnSpc>
              <a:spcBef>
                <a:spcPts val="0"/>
              </a:spcBef>
              <a:spcAft>
                <a:spcPts val="0"/>
              </a:spcAft>
              <a:buSzPts val="1100"/>
              <a:buFont typeface="Lora"/>
              <a:buChar char="●"/>
            </a:pPr>
            <a:r>
              <a:rPr lang="ru" sz="1100">
                <a:solidFill>
                  <a:srgbClr val="666666"/>
                </a:solidFill>
                <a:latin typeface="Lora"/>
                <a:ea typeface="Lora"/>
                <a:cs typeface="Lora"/>
                <a:sym typeface="Lora"/>
              </a:rPr>
              <a:t>Graduated with Honors (Ranking: 98th Percentile)</a:t>
            </a:r>
            <a:endParaRPr sz="1100">
              <a:solidFill>
                <a:srgbClr val="666666"/>
              </a:solidFill>
              <a:latin typeface="Lora"/>
              <a:ea typeface="Lora"/>
              <a:cs typeface="Lora"/>
              <a:sym typeface="Lora"/>
            </a:endParaRPr>
          </a:p>
          <a:p>
            <a:pPr indent="-159849" lvl="0" marL="269999" rtl="0" algn="l">
              <a:lnSpc>
                <a:spcPct val="115000"/>
              </a:lnSpc>
              <a:spcBef>
                <a:spcPts val="0"/>
              </a:spcBef>
              <a:spcAft>
                <a:spcPts val="0"/>
              </a:spcAft>
              <a:buSzPts val="1100"/>
              <a:buFont typeface="Lora"/>
              <a:buChar char="●"/>
            </a:pPr>
            <a:r>
              <a:rPr lang="ru" sz="1100">
                <a:solidFill>
                  <a:srgbClr val="666666"/>
                </a:solidFill>
                <a:latin typeface="Lora"/>
                <a:ea typeface="Lora"/>
                <a:cs typeface="Lora"/>
                <a:sym typeface="Lora"/>
              </a:rPr>
              <a:t>Gold Medalist for English Proficiency</a:t>
            </a:r>
            <a:endParaRPr sz="1100">
              <a:solidFill>
                <a:srgbClr val="666666"/>
              </a:solidFill>
              <a:latin typeface="Lora"/>
              <a:ea typeface="Lora"/>
              <a:cs typeface="Lora"/>
              <a:sym typeface="Lora"/>
            </a:endParaRPr>
          </a:p>
          <a:p>
            <a:pPr indent="-159849" lvl="0" marL="269999" rtl="0" algn="l">
              <a:lnSpc>
                <a:spcPct val="115000"/>
              </a:lnSpc>
              <a:spcBef>
                <a:spcPts val="0"/>
              </a:spcBef>
              <a:spcAft>
                <a:spcPts val="0"/>
              </a:spcAft>
              <a:buSzPts val="1100"/>
              <a:buFont typeface="Lora"/>
              <a:buChar char="●"/>
            </a:pPr>
            <a:r>
              <a:rPr lang="ru" sz="1100">
                <a:solidFill>
                  <a:srgbClr val="666666"/>
                </a:solidFill>
                <a:latin typeface="Lora"/>
                <a:ea typeface="Lora"/>
                <a:cs typeface="Lora"/>
                <a:sym typeface="Lora"/>
              </a:rPr>
              <a:t>Pewterland Awardee for Creative Writing</a:t>
            </a:r>
            <a:endParaRPr sz="1100">
              <a:solidFill>
                <a:srgbClr val="666666"/>
              </a:solidFill>
              <a:latin typeface="Lora"/>
              <a:ea typeface="Lora"/>
              <a:cs typeface="Lora"/>
              <a:sym typeface="Lora"/>
            </a:endParaRPr>
          </a:p>
          <a:p>
            <a:pPr indent="-159849" lvl="0" marL="269999" rtl="0" algn="l">
              <a:lnSpc>
                <a:spcPct val="115000"/>
              </a:lnSpc>
              <a:spcBef>
                <a:spcPts val="0"/>
              </a:spcBef>
              <a:spcAft>
                <a:spcPts val="0"/>
              </a:spcAft>
              <a:buSzPts val="1100"/>
              <a:buFont typeface="Lora"/>
              <a:buChar char="●"/>
            </a:pPr>
            <a:r>
              <a:rPr lang="ru" sz="1100">
                <a:solidFill>
                  <a:srgbClr val="666666"/>
                </a:solidFill>
                <a:latin typeface="Lora"/>
                <a:ea typeface="Lora"/>
                <a:cs typeface="Lora"/>
                <a:sym typeface="Lora"/>
              </a:rPr>
              <a:t>SPH Leadership Awardee</a:t>
            </a:r>
            <a:endParaRPr sz="1100">
              <a:solidFill>
                <a:srgbClr val="666666"/>
              </a:solidFill>
              <a:latin typeface="Lora"/>
              <a:ea typeface="Lora"/>
              <a:cs typeface="Lora"/>
              <a:sym typeface="Lora"/>
            </a:endParaRPr>
          </a:p>
        </p:txBody>
      </p:sp>
      <p:sp>
        <p:nvSpPr>
          <p:cNvPr id="182" name="Google Shape;182;p14"/>
          <p:cNvSpPr txBox="1"/>
          <p:nvPr/>
        </p:nvSpPr>
        <p:spPr>
          <a:xfrm>
            <a:off x="4963800" y="5154266"/>
            <a:ext cx="21039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ru" sz="1800">
                <a:solidFill>
                  <a:srgbClr val="102F47"/>
                </a:solidFill>
                <a:latin typeface="Raleway"/>
                <a:ea typeface="Raleway"/>
                <a:cs typeface="Raleway"/>
                <a:sym typeface="Raleway"/>
              </a:rPr>
              <a:t>AWARDS</a:t>
            </a:r>
            <a:endParaRPr b="1" sz="1800">
              <a:solidFill>
                <a:srgbClr val="102F47"/>
              </a:solidFill>
              <a:latin typeface="Raleway"/>
              <a:ea typeface="Raleway"/>
              <a:cs typeface="Raleway"/>
              <a:sym typeface="Raleway"/>
            </a:endParaRPr>
          </a:p>
        </p:txBody>
      </p:sp>
      <p:cxnSp>
        <p:nvCxnSpPr>
          <p:cNvPr id="183" name="Google Shape;183;p14"/>
          <p:cNvCxnSpPr/>
          <p:nvPr/>
        </p:nvCxnSpPr>
        <p:spPr>
          <a:xfrm>
            <a:off x="5048250" y="5649425"/>
            <a:ext cx="1981200" cy="0"/>
          </a:xfrm>
          <a:prstGeom prst="straightConnector1">
            <a:avLst/>
          </a:prstGeom>
          <a:noFill/>
          <a:ln cap="flat" cmpd="sng" w="9525">
            <a:solidFill>
              <a:srgbClr val="102F47"/>
            </a:solidFill>
            <a:prstDash val="solid"/>
            <a:round/>
            <a:headEnd len="med" w="med" type="none"/>
            <a:tailEnd len="med" w="med" type="none"/>
          </a:ln>
        </p:spPr>
      </p:cxnSp>
      <p:pic>
        <p:nvPicPr>
          <p:cNvPr id="184" name="Google Shape;184;p14"/>
          <p:cNvPicPr preferRelativeResize="0"/>
          <p:nvPr/>
        </p:nvPicPr>
        <p:blipFill rotWithShape="1">
          <a:blip r:embed="rId9">
            <a:alphaModFix/>
          </a:blip>
          <a:srcRect b="0" l="0" r="0" t="0"/>
          <a:stretch/>
        </p:blipFill>
        <p:spPr>
          <a:xfrm>
            <a:off x="6660000" y="5222684"/>
            <a:ext cx="360000" cy="360000"/>
          </a:xfrm>
          <a:prstGeom prst="rect">
            <a:avLst/>
          </a:prstGeom>
          <a:noFill/>
          <a:ln>
            <a:noFill/>
          </a:ln>
        </p:spPr>
      </p:pic>
      <p:sp>
        <p:nvSpPr>
          <p:cNvPr id="185" name="Google Shape;185;p14"/>
          <p:cNvSpPr txBox="1"/>
          <p:nvPr/>
        </p:nvSpPr>
        <p:spPr>
          <a:xfrm>
            <a:off x="4972050" y="5708700"/>
            <a:ext cx="19812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100">
                <a:latin typeface="Lora"/>
                <a:ea typeface="Lora"/>
                <a:cs typeface="Lora"/>
                <a:sym typeface="Lora"/>
              </a:rPr>
              <a:t>2015</a:t>
            </a:r>
            <a:endParaRPr sz="1100">
              <a:latin typeface="Lora"/>
              <a:ea typeface="Lora"/>
              <a:cs typeface="Lora"/>
              <a:sym typeface="Lora"/>
            </a:endParaRPr>
          </a:p>
        </p:txBody>
      </p:sp>
      <p:sp>
        <p:nvSpPr>
          <p:cNvPr id="186" name="Google Shape;186;p14"/>
          <p:cNvSpPr txBox="1"/>
          <p:nvPr/>
        </p:nvSpPr>
        <p:spPr>
          <a:xfrm>
            <a:off x="4972050" y="5931300"/>
            <a:ext cx="19812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ru" sz="1200">
                <a:latin typeface="Lora"/>
                <a:ea typeface="Lora"/>
                <a:cs typeface="Lora"/>
                <a:sym typeface="Lora"/>
              </a:rPr>
              <a:t>NY Designer of the Year</a:t>
            </a:r>
            <a:endParaRPr b="1" sz="1200">
              <a:latin typeface="Lora"/>
              <a:ea typeface="Lora"/>
              <a:cs typeface="Lora"/>
              <a:sym typeface="Lora"/>
            </a:endParaRPr>
          </a:p>
        </p:txBody>
      </p:sp>
      <p:sp>
        <p:nvSpPr>
          <p:cNvPr id="187" name="Google Shape;187;p14"/>
          <p:cNvSpPr txBox="1"/>
          <p:nvPr/>
        </p:nvSpPr>
        <p:spPr>
          <a:xfrm>
            <a:off x="4972050" y="6179525"/>
            <a:ext cx="19812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100">
                <a:latin typeface="Lora"/>
                <a:ea typeface="Lora"/>
                <a:cs typeface="Lora"/>
                <a:sym typeface="Lora"/>
              </a:rPr>
              <a:t>NY Fashion Week</a:t>
            </a:r>
            <a:endParaRPr sz="1100">
              <a:latin typeface="Lora"/>
              <a:ea typeface="Lora"/>
              <a:cs typeface="Lora"/>
              <a:sym typeface="Lora"/>
            </a:endParaRPr>
          </a:p>
        </p:txBody>
      </p:sp>
      <p:sp>
        <p:nvSpPr>
          <p:cNvPr id="188" name="Google Shape;188;p14"/>
          <p:cNvSpPr txBox="1"/>
          <p:nvPr/>
        </p:nvSpPr>
        <p:spPr>
          <a:xfrm>
            <a:off x="4972050" y="6558000"/>
            <a:ext cx="19812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100">
                <a:latin typeface="Lora"/>
                <a:ea typeface="Lora"/>
                <a:cs typeface="Lora"/>
                <a:sym typeface="Lora"/>
              </a:rPr>
              <a:t>2010</a:t>
            </a:r>
            <a:endParaRPr sz="1100">
              <a:latin typeface="Lora"/>
              <a:ea typeface="Lora"/>
              <a:cs typeface="Lora"/>
              <a:sym typeface="Lora"/>
            </a:endParaRPr>
          </a:p>
        </p:txBody>
      </p:sp>
      <p:sp>
        <p:nvSpPr>
          <p:cNvPr id="189" name="Google Shape;189;p14"/>
          <p:cNvSpPr txBox="1"/>
          <p:nvPr/>
        </p:nvSpPr>
        <p:spPr>
          <a:xfrm>
            <a:off x="4972050" y="6780600"/>
            <a:ext cx="2219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ru" sz="1200">
                <a:latin typeface="Lora"/>
                <a:ea typeface="Lora"/>
                <a:cs typeface="Lora"/>
                <a:sym typeface="Lora"/>
              </a:rPr>
              <a:t>Youngest Stylist in Maine</a:t>
            </a:r>
            <a:endParaRPr b="1" sz="1200">
              <a:latin typeface="Lora"/>
              <a:ea typeface="Lora"/>
              <a:cs typeface="Lora"/>
              <a:sym typeface="Lora"/>
            </a:endParaRPr>
          </a:p>
        </p:txBody>
      </p:sp>
      <p:sp>
        <p:nvSpPr>
          <p:cNvPr id="190" name="Google Shape;190;p14"/>
          <p:cNvSpPr txBox="1"/>
          <p:nvPr/>
        </p:nvSpPr>
        <p:spPr>
          <a:xfrm>
            <a:off x="4972050" y="7028825"/>
            <a:ext cx="19812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100">
                <a:latin typeface="Lora"/>
                <a:ea typeface="Lora"/>
                <a:cs typeface="Lora"/>
                <a:sym typeface="Lora"/>
              </a:rPr>
              <a:t>Maine Fashion Week</a:t>
            </a:r>
            <a:endParaRPr sz="1100">
              <a:latin typeface="Lora"/>
              <a:ea typeface="Lora"/>
              <a:cs typeface="Lora"/>
              <a:sym typeface="Lora"/>
            </a:endParaRPr>
          </a:p>
        </p:txBody>
      </p:sp>
      <p:sp>
        <p:nvSpPr>
          <p:cNvPr id="191" name="Google Shape;191;p14"/>
          <p:cNvSpPr txBox="1"/>
          <p:nvPr/>
        </p:nvSpPr>
        <p:spPr>
          <a:xfrm>
            <a:off x="4963800" y="7391791"/>
            <a:ext cx="21039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ru" sz="1800">
                <a:solidFill>
                  <a:srgbClr val="102F47"/>
                </a:solidFill>
                <a:latin typeface="Raleway"/>
                <a:ea typeface="Raleway"/>
                <a:cs typeface="Raleway"/>
                <a:sym typeface="Raleway"/>
              </a:rPr>
              <a:t>HOBBIES</a:t>
            </a:r>
            <a:endParaRPr b="1" sz="1800">
              <a:solidFill>
                <a:srgbClr val="102F47"/>
              </a:solidFill>
              <a:latin typeface="Raleway"/>
              <a:ea typeface="Raleway"/>
              <a:cs typeface="Raleway"/>
              <a:sym typeface="Raleway"/>
            </a:endParaRPr>
          </a:p>
        </p:txBody>
      </p:sp>
      <p:cxnSp>
        <p:nvCxnSpPr>
          <p:cNvPr id="192" name="Google Shape;192;p14"/>
          <p:cNvCxnSpPr/>
          <p:nvPr/>
        </p:nvCxnSpPr>
        <p:spPr>
          <a:xfrm>
            <a:off x="5048250" y="7886950"/>
            <a:ext cx="1981200" cy="0"/>
          </a:xfrm>
          <a:prstGeom prst="straightConnector1">
            <a:avLst/>
          </a:prstGeom>
          <a:noFill/>
          <a:ln cap="flat" cmpd="sng" w="9525">
            <a:solidFill>
              <a:srgbClr val="102F47"/>
            </a:solidFill>
            <a:prstDash val="solid"/>
            <a:round/>
            <a:headEnd len="med" w="med" type="none"/>
            <a:tailEnd len="med" w="med" type="none"/>
          </a:ln>
        </p:spPr>
      </p:cxnSp>
      <p:pic>
        <p:nvPicPr>
          <p:cNvPr id="193" name="Google Shape;193;p14"/>
          <p:cNvPicPr preferRelativeResize="0"/>
          <p:nvPr/>
        </p:nvPicPr>
        <p:blipFill rotWithShape="1">
          <a:blip r:embed="rId10">
            <a:alphaModFix/>
          </a:blip>
          <a:srcRect b="0" l="0" r="0" t="0"/>
          <a:stretch/>
        </p:blipFill>
        <p:spPr>
          <a:xfrm>
            <a:off x="6660000" y="7460209"/>
            <a:ext cx="360000" cy="360000"/>
          </a:xfrm>
          <a:prstGeom prst="rect">
            <a:avLst/>
          </a:prstGeom>
          <a:noFill/>
          <a:ln>
            <a:noFill/>
          </a:ln>
        </p:spPr>
      </p:pic>
      <p:grpSp>
        <p:nvGrpSpPr>
          <p:cNvPr id="194" name="Google Shape;194;p14"/>
          <p:cNvGrpSpPr/>
          <p:nvPr/>
        </p:nvGrpSpPr>
        <p:grpSpPr>
          <a:xfrm>
            <a:off x="4903699" y="8083075"/>
            <a:ext cx="1144500" cy="693875"/>
            <a:chOff x="4903699" y="8159275"/>
            <a:chExt cx="1144500" cy="693875"/>
          </a:xfrm>
        </p:grpSpPr>
        <p:pic>
          <p:nvPicPr>
            <p:cNvPr id="195" name="Google Shape;195;p14"/>
            <p:cNvPicPr preferRelativeResize="0"/>
            <p:nvPr/>
          </p:nvPicPr>
          <p:blipFill>
            <a:blip r:embed="rId11">
              <a:alphaModFix/>
            </a:blip>
            <a:stretch>
              <a:fillRect/>
            </a:stretch>
          </p:blipFill>
          <p:spPr>
            <a:xfrm>
              <a:off x="5261749" y="8159275"/>
              <a:ext cx="428400" cy="428400"/>
            </a:xfrm>
            <a:prstGeom prst="rect">
              <a:avLst/>
            </a:prstGeom>
            <a:noFill/>
            <a:ln>
              <a:noFill/>
            </a:ln>
          </p:spPr>
        </p:pic>
        <p:sp>
          <p:nvSpPr>
            <p:cNvPr id="196" name="Google Shape;196;p14"/>
            <p:cNvSpPr txBox="1"/>
            <p:nvPr/>
          </p:nvSpPr>
          <p:spPr>
            <a:xfrm>
              <a:off x="4903699" y="8483850"/>
              <a:ext cx="11445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sz="1200">
                  <a:latin typeface="Lora"/>
                  <a:ea typeface="Lora"/>
                  <a:cs typeface="Lora"/>
                  <a:sym typeface="Lora"/>
                </a:rPr>
                <a:t>Photography</a:t>
              </a:r>
              <a:endParaRPr sz="1200">
                <a:latin typeface="Lora"/>
                <a:ea typeface="Lora"/>
                <a:cs typeface="Lora"/>
                <a:sym typeface="Lora"/>
              </a:endParaRPr>
            </a:p>
          </p:txBody>
        </p:sp>
      </p:grpSp>
      <p:grpSp>
        <p:nvGrpSpPr>
          <p:cNvPr id="197" name="Google Shape;197;p14"/>
          <p:cNvGrpSpPr/>
          <p:nvPr/>
        </p:nvGrpSpPr>
        <p:grpSpPr>
          <a:xfrm>
            <a:off x="6027749" y="8786200"/>
            <a:ext cx="1144500" cy="693875"/>
            <a:chOff x="6027749" y="8159275"/>
            <a:chExt cx="1144500" cy="693875"/>
          </a:xfrm>
        </p:grpSpPr>
        <p:pic>
          <p:nvPicPr>
            <p:cNvPr id="198" name="Google Shape;198;p14"/>
            <p:cNvPicPr preferRelativeResize="0"/>
            <p:nvPr/>
          </p:nvPicPr>
          <p:blipFill>
            <a:blip r:embed="rId12">
              <a:alphaModFix/>
            </a:blip>
            <a:stretch>
              <a:fillRect/>
            </a:stretch>
          </p:blipFill>
          <p:spPr>
            <a:xfrm>
              <a:off x="6385800" y="8159275"/>
              <a:ext cx="428400" cy="428400"/>
            </a:xfrm>
            <a:prstGeom prst="rect">
              <a:avLst/>
            </a:prstGeom>
            <a:noFill/>
            <a:ln>
              <a:noFill/>
            </a:ln>
          </p:spPr>
        </p:pic>
        <p:sp>
          <p:nvSpPr>
            <p:cNvPr id="199" name="Google Shape;199;p14"/>
            <p:cNvSpPr txBox="1"/>
            <p:nvPr/>
          </p:nvSpPr>
          <p:spPr>
            <a:xfrm>
              <a:off x="6027749" y="8483850"/>
              <a:ext cx="11445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sz="1200">
                  <a:latin typeface="Lora"/>
                  <a:ea typeface="Lora"/>
                  <a:cs typeface="Lora"/>
                  <a:sym typeface="Lora"/>
                </a:rPr>
                <a:t>Music</a:t>
              </a:r>
              <a:endParaRPr sz="1200">
                <a:latin typeface="Lora"/>
                <a:ea typeface="Lora"/>
                <a:cs typeface="Lora"/>
                <a:sym typeface="Lora"/>
              </a:endParaRPr>
            </a:p>
          </p:txBody>
        </p:sp>
      </p:grpSp>
      <p:grpSp>
        <p:nvGrpSpPr>
          <p:cNvPr id="200" name="Google Shape;200;p14"/>
          <p:cNvGrpSpPr/>
          <p:nvPr/>
        </p:nvGrpSpPr>
        <p:grpSpPr>
          <a:xfrm>
            <a:off x="4903699" y="8786200"/>
            <a:ext cx="1144500" cy="693875"/>
            <a:chOff x="4903699" y="8839925"/>
            <a:chExt cx="1144500" cy="693875"/>
          </a:xfrm>
        </p:grpSpPr>
        <p:pic>
          <p:nvPicPr>
            <p:cNvPr id="201" name="Google Shape;201;p14"/>
            <p:cNvPicPr preferRelativeResize="0"/>
            <p:nvPr/>
          </p:nvPicPr>
          <p:blipFill rotWithShape="1">
            <a:blip r:embed="rId13">
              <a:alphaModFix/>
            </a:blip>
            <a:srcRect b="0" l="0" r="0" t="0"/>
            <a:stretch/>
          </p:blipFill>
          <p:spPr>
            <a:xfrm>
              <a:off x="5261749" y="8839925"/>
              <a:ext cx="428400" cy="428400"/>
            </a:xfrm>
            <a:prstGeom prst="rect">
              <a:avLst/>
            </a:prstGeom>
            <a:noFill/>
            <a:ln>
              <a:noFill/>
            </a:ln>
          </p:spPr>
        </p:pic>
        <p:sp>
          <p:nvSpPr>
            <p:cNvPr id="202" name="Google Shape;202;p14"/>
            <p:cNvSpPr txBox="1"/>
            <p:nvPr/>
          </p:nvSpPr>
          <p:spPr>
            <a:xfrm>
              <a:off x="4903699" y="9164500"/>
              <a:ext cx="11445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sz="1200">
                  <a:latin typeface="Lora"/>
                  <a:ea typeface="Lora"/>
                  <a:cs typeface="Lora"/>
                  <a:sym typeface="Lora"/>
                </a:rPr>
                <a:t>Travel</a:t>
              </a:r>
              <a:endParaRPr sz="1200">
                <a:latin typeface="Lora"/>
                <a:ea typeface="Lora"/>
                <a:cs typeface="Lora"/>
                <a:sym typeface="Lora"/>
              </a:endParaRPr>
            </a:p>
          </p:txBody>
        </p:sp>
      </p:grpSp>
      <p:grpSp>
        <p:nvGrpSpPr>
          <p:cNvPr id="203" name="Google Shape;203;p14"/>
          <p:cNvGrpSpPr/>
          <p:nvPr/>
        </p:nvGrpSpPr>
        <p:grpSpPr>
          <a:xfrm>
            <a:off x="6027749" y="8083075"/>
            <a:ext cx="1144500" cy="693875"/>
            <a:chOff x="6027749" y="8839925"/>
            <a:chExt cx="1144500" cy="693875"/>
          </a:xfrm>
        </p:grpSpPr>
        <p:pic>
          <p:nvPicPr>
            <p:cNvPr id="204" name="Google Shape;204;p14"/>
            <p:cNvPicPr preferRelativeResize="0"/>
            <p:nvPr/>
          </p:nvPicPr>
          <p:blipFill rotWithShape="1">
            <a:blip r:embed="rId14">
              <a:alphaModFix/>
            </a:blip>
            <a:srcRect b="0" l="0" r="0" t="0"/>
            <a:stretch/>
          </p:blipFill>
          <p:spPr>
            <a:xfrm>
              <a:off x="6385800" y="8839925"/>
              <a:ext cx="428400" cy="428400"/>
            </a:xfrm>
            <a:prstGeom prst="rect">
              <a:avLst/>
            </a:prstGeom>
            <a:noFill/>
            <a:ln>
              <a:noFill/>
            </a:ln>
          </p:spPr>
        </p:pic>
        <p:sp>
          <p:nvSpPr>
            <p:cNvPr id="205" name="Google Shape;205;p14"/>
            <p:cNvSpPr txBox="1"/>
            <p:nvPr/>
          </p:nvSpPr>
          <p:spPr>
            <a:xfrm>
              <a:off x="6027749" y="9164500"/>
              <a:ext cx="11445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sz="1200">
                  <a:latin typeface="Lora"/>
                  <a:ea typeface="Lora"/>
                  <a:cs typeface="Lora"/>
                  <a:sym typeface="Lora"/>
                </a:rPr>
                <a:t>Shopping</a:t>
              </a:r>
              <a:endParaRPr sz="1200">
                <a:latin typeface="Lora"/>
                <a:ea typeface="Lora"/>
                <a:cs typeface="Lora"/>
                <a:sym typeface="Lora"/>
              </a:endParaRPr>
            </a:p>
          </p:txBody>
        </p:sp>
      </p:grpSp>
      <p:grpSp>
        <p:nvGrpSpPr>
          <p:cNvPr id="206" name="Google Shape;206;p14"/>
          <p:cNvGrpSpPr/>
          <p:nvPr/>
        </p:nvGrpSpPr>
        <p:grpSpPr>
          <a:xfrm>
            <a:off x="0" y="1444725"/>
            <a:ext cx="7560000" cy="1795200"/>
            <a:chOff x="0" y="1444725"/>
            <a:chExt cx="7560000" cy="1795200"/>
          </a:xfrm>
        </p:grpSpPr>
        <p:sp>
          <p:nvSpPr>
            <p:cNvPr id="207" name="Google Shape;207;p14"/>
            <p:cNvSpPr/>
            <p:nvPr/>
          </p:nvSpPr>
          <p:spPr>
            <a:xfrm>
              <a:off x="0" y="1444725"/>
              <a:ext cx="7560000" cy="1795200"/>
            </a:xfrm>
            <a:prstGeom prst="rect">
              <a:avLst/>
            </a:prstGeom>
            <a:solidFill>
              <a:srgbClr val="102F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14"/>
            <p:cNvSpPr/>
            <p:nvPr/>
          </p:nvSpPr>
          <p:spPr>
            <a:xfrm>
              <a:off x="540000" y="1598337"/>
              <a:ext cx="1512000" cy="15120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14"/>
            <p:cNvSpPr txBox="1"/>
            <p:nvPr/>
          </p:nvSpPr>
          <p:spPr>
            <a:xfrm>
              <a:off x="2352450" y="2072096"/>
              <a:ext cx="4667400" cy="1089900"/>
            </a:xfrm>
            <a:prstGeom prst="rect">
              <a:avLst/>
            </a:prstGeom>
            <a:noFill/>
            <a:ln>
              <a:noFill/>
            </a:ln>
          </p:spPr>
          <p:txBody>
            <a:bodyPr anchorCtr="0" anchor="t" bIns="91425" lIns="91425" spcFirstLastPara="1" rIns="91425" wrap="square" tIns="91425">
              <a:spAutoFit/>
            </a:bodyPr>
            <a:lstStyle/>
            <a:p>
              <a:pPr indent="0" lvl="0" marL="0" rtl="0" algn="l">
                <a:lnSpc>
                  <a:spcPct val="130000"/>
                </a:lnSpc>
                <a:spcBef>
                  <a:spcPts val="0"/>
                </a:spcBef>
                <a:spcAft>
                  <a:spcPts val="0"/>
                </a:spcAft>
                <a:buNone/>
              </a:pPr>
              <a:r>
                <a:rPr lang="ru" sz="1200">
                  <a:solidFill>
                    <a:schemeClr val="lt1"/>
                  </a:solidFill>
                  <a:latin typeface="Raleway"/>
                  <a:ea typeface="Raleway"/>
                  <a:cs typeface="Raleway"/>
                  <a:sym typeface="Raleway"/>
                </a:rPr>
                <a:t>Lorem ipsum dolor sit amet, consectetuer adipiscing elit, sed diam nonummy nibh euismod tincidunt ut laoreet dolore magna aliquam erat volutpat. Ut wisi enim ad minim veniam, quis nostrud exerci tation ullamcorper.</a:t>
              </a:r>
              <a:endParaRPr sz="1200">
                <a:solidFill>
                  <a:schemeClr val="lt1"/>
                </a:solidFill>
                <a:latin typeface="Raleway"/>
                <a:ea typeface="Raleway"/>
                <a:cs typeface="Raleway"/>
                <a:sym typeface="Raleway"/>
              </a:endParaRPr>
            </a:p>
          </p:txBody>
        </p:sp>
        <p:cxnSp>
          <p:nvCxnSpPr>
            <p:cNvPr id="210" name="Google Shape;210;p14"/>
            <p:cNvCxnSpPr/>
            <p:nvPr/>
          </p:nvCxnSpPr>
          <p:spPr>
            <a:xfrm>
              <a:off x="2438175" y="2022061"/>
              <a:ext cx="4591200" cy="0"/>
            </a:xfrm>
            <a:prstGeom prst="straightConnector1">
              <a:avLst/>
            </a:prstGeom>
            <a:noFill/>
            <a:ln cap="flat" cmpd="sng" w="9525">
              <a:solidFill>
                <a:schemeClr val="lt1"/>
              </a:solidFill>
              <a:prstDash val="solid"/>
              <a:round/>
              <a:headEnd len="med" w="med" type="none"/>
              <a:tailEnd len="med" w="med" type="none"/>
            </a:ln>
          </p:spPr>
        </p:cxnSp>
        <p:pic>
          <p:nvPicPr>
            <p:cNvPr id="211" name="Google Shape;211;p14"/>
            <p:cNvPicPr preferRelativeResize="0"/>
            <p:nvPr/>
          </p:nvPicPr>
          <p:blipFill rotWithShape="1">
            <a:blip r:embed="rId15">
              <a:alphaModFix/>
            </a:blip>
            <a:srcRect b="0" l="0" r="0" t="0"/>
            <a:stretch/>
          </p:blipFill>
          <p:spPr>
            <a:xfrm>
              <a:off x="6707625" y="1618850"/>
              <a:ext cx="360000" cy="360000"/>
            </a:xfrm>
            <a:prstGeom prst="rect">
              <a:avLst/>
            </a:prstGeom>
            <a:noFill/>
            <a:ln>
              <a:noFill/>
            </a:ln>
          </p:spPr>
        </p:pic>
        <p:sp>
          <p:nvSpPr>
            <p:cNvPr id="212" name="Google Shape;212;p14"/>
            <p:cNvSpPr txBox="1"/>
            <p:nvPr/>
          </p:nvSpPr>
          <p:spPr>
            <a:xfrm>
              <a:off x="2333400" y="1520060"/>
              <a:ext cx="24003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ru" sz="1800">
                  <a:solidFill>
                    <a:schemeClr val="lt1"/>
                  </a:solidFill>
                  <a:latin typeface="Raleway"/>
                  <a:ea typeface="Raleway"/>
                  <a:cs typeface="Raleway"/>
                  <a:sym typeface="Raleway"/>
                </a:rPr>
                <a:t>PROFILE</a:t>
              </a:r>
              <a:endParaRPr b="1" sz="1800">
                <a:solidFill>
                  <a:schemeClr val="lt1"/>
                </a:solidFill>
                <a:latin typeface="Raleway"/>
                <a:ea typeface="Raleway"/>
                <a:cs typeface="Raleway"/>
                <a:sym typeface="Raleway"/>
              </a:endParaRPr>
            </a:p>
          </p:txBody>
        </p:sp>
        <p:pic>
          <p:nvPicPr>
            <p:cNvPr id="213" name="Google Shape;213;p14"/>
            <p:cNvPicPr preferRelativeResize="0"/>
            <p:nvPr/>
          </p:nvPicPr>
          <p:blipFill>
            <a:blip r:embed="rId16">
              <a:alphaModFix/>
            </a:blip>
            <a:stretch>
              <a:fillRect/>
            </a:stretch>
          </p:blipFill>
          <p:spPr>
            <a:xfrm>
              <a:off x="586975" y="1645300"/>
              <a:ext cx="1418100" cy="1418100"/>
            </a:xfrm>
            <a:prstGeom prst="ellipse">
              <a:avLst/>
            </a:prstGeom>
            <a:noFill/>
            <a:ln>
              <a:noFill/>
            </a:ln>
          </p:spPr>
        </p:pic>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15"/>
          <p:cNvSpPr txBox="1"/>
          <p:nvPr/>
        </p:nvSpPr>
        <p:spPr>
          <a:xfrm>
            <a:off x="4963800" y="3344491"/>
            <a:ext cx="21039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ru" sz="1800">
                <a:solidFill>
                  <a:srgbClr val="102F47"/>
                </a:solidFill>
                <a:latin typeface="Raleway"/>
                <a:ea typeface="Raleway"/>
                <a:cs typeface="Raleway"/>
                <a:sym typeface="Raleway"/>
              </a:rPr>
              <a:t>To:</a:t>
            </a:r>
            <a:endParaRPr b="1" sz="1800">
              <a:solidFill>
                <a:srgbClr val="102F47"/>
              </a:solidFill>
              <a:latin typeface="Raleway"/>
              <a:ea typeface="Raleway"/>
              <a:cs typeface="Raleway"/>
              <a:sym typeface="Raleway"/>
            </a:endParaRPr>
          </a:p>
        </p:txBody>
      </p:sp>
      <p:sp>
        <p:nvSpPr>
          <p:cNvPr id="219" name="Google Shape;219;p15"/>
          <p:cNvSpPr txBox="1"/>
          <p:nvPr/>
        </p:nvSpPr>
        <p:spPr>
          <a:xfrm>
            <a:off x="463800" y="245823"/>
            <a:ext cx="4269900" cy="80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ru" sz="4000">
                <a:solidFill>
                  <a:srgbClr val="102F47"/>
                </a:solidFill>
                <a:latin typeface="Raleway"/>
                <a:ea typeface="Raleway"/>
                <a:cs typeface="Raleway"/>
                <a:sym typeface="Raleway"/>
              </a:rPr>
              <a:t>Wendy Kunze</a:t>
            </a:r>
            <a:endParaRPr b="1" sz="4000">
              <a:solidFill>
                <a:srgbClr val="102F47"/>
              </a:solidFill>
              <a:latin typeface="Raleway"/>
              <a:ea typeface="Raleway"/>
              <a:cs typeface="Raleway"/>
              <a:sym typeface="Raleway"/>
            </a:endParaRPr>
          </a:p>
        </p:txBody>
      </p:sp>
      <p:sp>
        <p:nvSpPr>
          <p:cNvPr id="220" name="Google Shape;220;p15"/>
          <p:cNvSpPr txBox="1"/>
          <p:nvPr/>
        </p:nvSpPr>
        <p:spPr>
          <a:xfrm>
            <a:off x="444750" y="911758"/>
            <a:ext cx="35748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2000">
                <a:latin typeface="Lora"/>
                <a:ea typeface="Lora"/>
                <a:cs typeface="Lora"/>
                <a:sym typeface="Lora"/>
              </a:rPr>
              <a:t>Professional Title</a:t>
            </a:r>
            <a:endParaRPr sz="2000">
              <a:latin typeface="Lora"/>
              <a:ea typeface="Lora"/>
              <a:cs typeface="Lora"/>
              <a:sym typeface="Lora"/>
            </a:endParaRPr>
          </a:p>
        </p:txBody>
      </p:sp>
      <p:sp>
        <p:nvSpPr>
          <p:cNvPr id="221" name="Google Shape;221;p15"/>
          <p:cNvSpPr txBox="1"/>
          <p:nvPr/>
        </p:nvSpPr>
        <p:spPr>
          <a:xfrm>
            <a:off x="5753300" y="412447"/>
            <a:ext cx="15858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100">
                <a:solidFill>
                  <a:srgbClr val="102F47"/>
                </a:solidFill>
                <a:latin typeface="Lora SemiBold"/>
                <a:ea typeface="Lora SemiBold"/>
                <a:cs typeface="Lora SemiBold"/>
                <a:sym typeface="Lora SemiBold"/>
              </a:rPr>
              <a:t>USA/Port Ikeside</a:t>
            </a:r>
            <a:endParaRPr sz="1100">
              <a:solidFill>
                <a:srgbClr val="102F47"/>
              </a:solidFill>
              <a:latin typeface="Lora SemiBold"/>
              <a:ea typeface="Lora SemiBold"/>
              <a:cs typeface="Lora SemiBold"/>
              <a:sym typeface="Lora SemiBold"/>
            </a:endParaRPr>
          </a:p>
        </p:txBody>
      </p:sp>
      <p:sp>
        <p:nvSpPr>
          <p:cNvPr id="222" name="Google Shape;222;p15"/>
          <p:cNvSpPr txBox="1"/>
          <p:nvPr/>
        </p:nvSpPr>
        <p:spPr>
          <a:xfrm>
            <a:off x="5753300" y="1003892"/>
            <a:ext cx="15858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100">
                <a:solidFill>
                  <a:srgbClr val="102F47"/>
                </a:solidFill>
                <a:latin typeface="Lora SemiBold"/>
                <a:ea typeface="Lora SemiBold"/>
                <a:cs typeface="Lora SemiBold"/>
                <a:sym typeface="Lora SemiBold"/>
              </a:rPr>
              <a:t>(626) 585-6344</a:t>
            </a:r>
            <a:endParaRPr sz="1100">
              <a:solidFill>
                <a:srgbClr val="102F47"/>
              </a:solidFill>
              <a:latin typeface="Lora SemiBold"/>
              <a:ea typeface="Lora SemiBold"/>
              <a:cs typeface="Lora SemiBold"/>
              <a:sym typeface="Lora SemiBold"/>
            </a:endParaRPr>
          </a:p>
        </p:txBody>
      </p:sp>
      <p:sp>
        <p:nvSpPr>
          <p:cNvPr id="223" name="Google Shape;223;p15"/>
          <p:cNvSpPr txBox="1"/>
          <p:nvPr/>
        </p:nvSpPr>
        <p:spPr>
          <a:xfrm>
            <a:off x="5753300" y="708169"/>
            <a:ext cx="15081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100">
                <a:solidFill>
                  <a:srgbClr val="102F47"/>
                </a:solidFill>
                <a:latin typeface="Lora SemiBold"/>
                <a:ea typeface="Lora SemiBold"/>
                <a:cs typeface="Lora SemiBold"/>
                <a:sym typeface="Lora SemiBold"/>
              </a:rPr>
              <a:t>mail@domain.ltd</a:t>
            </a:r>
            <a:endParaRPr sz="1100">
              <a:solidFill>
                <a:srgbClr val="102F47"/>
              </a:solidFill>
              <a:latin typeface="Lora SemiBold"/>
              <a:ea typeface="Lora SemiBold"/>
              <a:cs typeface="Lora SemiBold"/>
              <a:sym typeface="Lora SemiBold"/>
            </a:endParaRPr>
          </a:p>
        </p:txBody>
      </p:sp>
      <p:pic>
        <p:nvPicPr>
          <p:cNvPr id="224" name="Google Shape;224;p15"/>
          <p:cNvPicPr preferRelativeResize="0"/>
          <p:nvPr/>
        </p:nvPicPr>
        <p:blipFill>
          <a:blip r:embed="rId3">
            <a:alphaModFix/>
          </a:blip>
          <a:stretch>
            <a:fillRect/>
          </a:stretch>
        </p:blipFill>
        <p:spPr>
          <a:xfrm>
            <a:off x="5465300" y="447576"/>
            <a:ext cx="288000" cy="288000"/>
          </a:xfrm>
          <a:prstGeom prst="rect">
            <a:avLst/>
          </a:prstGeom>
          <a:noFill/>
          <a:ln>
            <a:noFill/>
          </a:ln>
        </p:spPr>
      </p:pic>
      <p:pic>
        <p:nvPicPr>
          <p:cNvPr id="225" name="Google Shape;225;p15"/>
          <p:cNvPicPr preferRelativeResize="0"/>
          <p:nvPr/>
        </p:nvPicPr>
        <p:blipFill>
          <a:blip r:embed="rId4">
            <a:alphaModFix/>
          </a:blip>
          <a:stretch>
            <a:fillRect/>
          </a:stretch>
        </p:blipFill>
        <p:spPr>
          <a:xfrm>
            <a:off x="5483300" y="762460"/>
            <a:ext cx="252000" cy="252000"/>
          </a:xfrm>
          <a:prstGeom prst="rect">
            <a:avLst/>
          </a:prstGeom>
          <a:noFill/>
          <a:ln>
            <a:noFill/>
          </a:ln>
        </p:spPr>
      </p:pic>
      <p:pic>
        <p:nvPicPr>
          <p:cNvPr id="226" name="Google Shape;226;p15"/>
          <p:cNvPicPr preferRelativeResize="0"/>
          <p:nvPr/>
        </p:nvPicPr>
        <p:blipFill>
          <a:blip r:embed="rId5">
            <a:alphaModFix/>
          </a:blip>
          <a:stretch>
            <a:fillRect/>
          </a:stretch>
        </p:blipFill>
        <p:spPr>
          <a:xfrm>
            <a:off x="5483300" y="1058182"/>
            <a:ext cx="252000" cy="252000"/>
          </a:xfrm>
          <a:prstGeom prst="rect">
            <a:avLst/>
          </a:prstGeom>
          <a:noFill/>
          <a:ln>
            <a:noFill/>
          </a:ln>
        </p:spPr>
      </p:pic>
      <p:cxnSp>
        <p:nvCxnSpPr>
          <p:cNvPr id="227" name="Google Shape;227;p15"/>
          <p:cNvCxnSpPr/>
          <p:nvPr/>
        </p:nvCxnSpPr>
        <p:spPr>
          <a:xfrm>
            <a:off x="552450" y="3839650"/>
            <a:ext cx="4181400" cy="0"/>
          </a:xfrm>
          <a:prstGeom prst="straightConnector1">
            <a:avLst/>
          </a:prstGeom>
          <a:noFill/>
          <a:ln cap="flat" cmpd="sng" w="9525">
            <a:solidFill>
              <a:srgbClr val="102F47"/>
            </a:solidFill>
            <a:prstDash val="solid"/>
            <a:round/>
            <a:headEnd len="med" w="med" type="none"/>
            <a:tailEnd len="med" w="med" type="none"/>
          </a:ln>
        </p:spPr>
      </p:cxnSp>
      <p:cxnSp>
        <p:nvCxnSpPr>
          <p:cNvPr id="228" name="Google Shape;228;p15"/>
          <p:cNvCxnSpPr/>
          <p:nvPr/>
        </p:nvCxnSpPr>
        <p:spPr>
          <a:xfrm>
            <a:off x="5048250" y="3839650"/>
            <a:ext cx="1981200" cy="0"/>
          </a:xfrm>
          <a:prstGeom prst="straightConnector1">
            <a:avLst/>
          </a:prstGeom>
          <a:noFill/>
          <a:ln cap="flat" cmpd="sng" w="9525">
            <a:solidFill>
              <a:srgbClr val="102F47"/>
            </a:solidFill>
            <a:prstDash val="solid"/>
            <a:round/>
            <a:headEnd len="med" w="med" type="none"/>
            <a:tailEnd len="med" w="med" type="none"/>
          </a:ln>
        </p:spPr>
      </p:cxnSp>
      <p:pic>
        <p:nvPicPr>
          <p:cNvPr id="229" name="Google Shape;229;p15"/>
          <p:cNvPicPr preferRelativeResize="0"/>
          <p:nvPr/>
        </p:nvPicPr>
        <p:blipFill rotWithShape="1">
          <a:blip r:embed="rId6">
            <a:alphaModFix/>
          </a:blip>
          <a:srcRect b="0" l="0" r="0" t="0"/>
          <a:stretch/>
        </p:blipFill>
        <p:spPr>
          <a:xfrm>
            <a:off x="6660000" y="3412909"/>
            <a:ext cx="360000" cy="360000"/>
          </a:xfrm>
          <a:prstGeom prst="rect">
            <a:avLst/>
          </a:prstGeom>
          <a:noFill/>
          <a:ln>
            <a:noFill/>
          </a:ln>
        </p:spPr>
      </p:pic>
      <p:pic>
        <p:nvPicPr>
          <p:cNvPr id="230" name="Google Shape;230;p15"/>
          <p:cNvPicPr preferRelativeResize="0"/>
          <p:nvPr/>
        </p:nvPicPr>
        <p:blipFill rotWithShape="1">
          <a:blip r:embed="rId7">
            <a:alphaModFix/>
          </a:blip>
          <a:srcRect b="0" l="0" r="0" t="0"/>
          <a:stretch/>
        </p:blipFill>
        <p:spPr>
          <a:xfrm>
            <a:off x="4431150" y="3412909"/>
            <a:ext cx="360000" cy="360000"/>
          </a:xfrm>
          <a:prstGeom prst="rect">
            <a:avLst/>
          </a:prstGeom>
          <a:noFill/>
          <a:ln>
            <a:noFill/>
          </a:ln>
        </p:spPr>
      </p:pic>
      <p:sp>
        <p:nvSpPr>
          <p:cNvPr id="231" name="Google Shape;231;p15"/>
          <p:cNvSpPr txBox="1"/>
          <p:nvPr/>
        </p:nvSpPr>
        <p:spPr>
          <a:xfrm>
            <a:off x="444750" y="3358778"/>
            <a:ext cx="40551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ru" sz="1800">
                <a:solidFill>
                  <a:srgbClr val="102F47"/>
                </a:solidFill>
                <a:latin typeface="Raleway"/>
                <a:ea typeface="Raleway"/>
                <a:cs typeface="Raleway"/>
                <a:sym typeface="Raleway"/>
              </a:rPr>
              <a:t>Dear Mister Heaney</a:t>
            </a:r>
            <a:endParaRPr b="1" sz="1800">
              <a:solidFill>
                <a:srgbClr val="102F47"/>
              </a:solidFill>
              <a:latin typeface="Raleway"/>
              <a:ea typeface="Raleway"/>
              <a:cs typeface="Raleway"/>
              <a:sym typeface="Raleway"/>
            </a:endParaRPr>
          </a:p>
        </p:txBody>
      </p:sp>
      <p:sp>
        <p:nvSpPr>
          <p:cNvPr id="232" name="Google Shape;232;p15"/>
          <p:cNvSpPr txBox="1"/>
          <p:nvPr/>
        </p:nvSpPr>
        <p:spPr>
          <a:xfrm>
            <a:off x="444750" y="3943350"/>
            <a:ext cx="4394100" cy="4192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ru" sz="1200">
                <a:latin typeface="Lora"/>
                <a:ea typeface="Lora"/>
                <a:cs typeface="Lora"/>
                <a:sym typeface="Lora"/>
              </a:rPr>
              <a:t>Lorem ipsum dolor sit amet, consectetuer adipiscing elit, sed diam nonummy nibh euismod tincidunt ut laoreet dolore magna aliquam erat volutpat. Ut wisi enim ad minim veniam, quis nostrud exerci tation ullamcorper suscipit lobortis nisl ut aliquip ex ea commodo consequat.</a:t>
            </a:r>
            <a:endParaRPr sz="1200">
              <a:latin typeface="Lora"/>
              <a:ea typeface="Lora"/>
              <a:cs typeface="Lora"/>
              <a:sym typeface="Lora"/>
            </a:endParaRPr>
          </a:p>
          <a:p>
            <a:pPr indent="0" lvl="0" marL="0" rtl="0" algn="l">
              <a:lnSpc>
                <a:spcPct val="115000"/>
              </a:lnSpc>
              <a:spcBef>
                <a:spcPts val="0"/>
              </a:spcBef>
              <a:spcAft>
                <a:spcPts val="0"/>
              </a:spcAft>
              <a:buNone/>
            </a:pPr>
            <a:r>
              <a:t/>
            </a:r>
            <a:endParaRPr sz="1200">
              <a:latin typeface="Lora"/>
              <a:ea typeface="Lora"/>
              <a:cs typeface="Lora"/>
              <a:sym typeface="Lora"/>
            </a:endParaRPr>
          </a:p>
          <a:p>
            <a:pPr indent="0" lvl="0" marL="0" rtl="0" algn="l">
              <a:lnSpc>
                <a:spcPct val="115000"/>
              </a:lnSpc>
              <a:spcBef>
                <a:spcPts val="0"/>
              </a:spcBef>
              <a:spcAft>
                <a:spcPts val="0"/>
              </a:spcAft>
              <a:buNone/>
            </a:pPr>
            <a:r>
              <a:rPr lang="ru" sz="1200">
                <a:latin typeface="Lora"/>
                <a:ea typeface="Lora"/>
                <a:cs typeface="Lora"/>
                <a:sym typeface="Lora"/>
              </a:rPr>
              <a:t>Duis autem vel eum iriure dolor in hendrerit in vulputate velit esse molestie consequat, vel illum dolore eu feugiat nulla facilisis at vero eros et accumsan et iusto odio dignissim qui blandit praesent luptatum zzril delenit augue duis dolore te feugait nulla facilisi.</a:t>
            </a:r>
            <a:endParaRPr sz="1200">
              <a:latin typeface="Lora"/>
              <a:ea typeface="Lora"/>
              <a:cs typeface="Lora"/>
              <a:sym typeface="Lora"/>
            </a:endParaRPr>
          </a:p>
          <a:p>
            <a:pPr indent="0" lvl="0" marL="0" rtl="0" algn="l">
              <a:lnSpc>
                <a:spcPct val="115000"/>
              </a:lnSpc>
              <a:spcBef>
                <a:spcPts val="0"/>
              </a:spcBef>
              <a:spcAft>
                <a:spcPts val="0"/>
              </a:spcAft>
              <a:buNone/>
            </a:pPr>
            <a:r>
              <a:t/>
            </a:r>
            <a:endParaRPr sz="1200">
              <a:latin typeface="Lora"/>
              <a:ea typeface="Lora"/>
              <a:cs typeface="Lora"/>
              <a:sym typeface="Lora"/>
            </a:endParaRPr>
          </a:p>
          <a:p>
            <a:pPr indent="0" lvl="0" marL="0" rtl="0" algn="l">
              <a:lnSpc>
                <a:spcPct val="115000"/>
              </a:lnSpc>
              <a:spcBef>
                <a:spcPts val="0"/>
              </a:spcBef>
              <a:spcAft>
                <a:spcPts val="0"/>
              </a:spcAft>
              <a:buNone/>
            </a:pPr>
            <a:r>
              <a:rPr lang="ru" sz="1200">
                <a:latin typeface="Lora"/>
                <a:ea typeface="Lora"/>
                <a:cs typeface="Lora"/>
                <a:sym typeface="Lora"/>
              </a:rPr>
              <a:t>Lorem ipsum dolor sit amet, cons ectetuer adipiscing elit, sed diam nonummy nibh euismod tincidunt ut laoreet dolore magna aliquam erat volutpat. Ut wisi enim ad minim veniam, quis nostrud exerci tation ullamcorper suscipit lobortis nisl ut aliquip ex ea commodo consequat.</a:t>
            </a:r>
            <a:endParaRPr sz="1200">
              <a:latin typeface="Lora"/>
              <a:ea typeface="Lora"/>
              <a:cs typeface="Lora"/>
              <a:sym typeface="Lora"/>
            </a:endParaRPr>
          </a:p>
          <a:p>
            <a:pPr indent="0" lvl="0" marL="0" rtl="0" algn="l">
              <a:lnSpc>
                <a:spcPct val="115000"/>
              </a:lnSpc>
              <a:spcBef>
                <a:spcPts val="0"/>
              </a:spcBef>
              <a:spcAft>
                <a:spcPts val="0"/>
              </a:spcAft>
              <a:buNone/>
            </a:pPr>
            <a:r>
              <a:t/>
            </a:r>
            <a:endParaRPr sz="1200">
              <a:latin typeface="Lora"/>
              <a:ea typeface="Lora"/>
              <a:cs typeface="Lora"/>
              <a:sym typeface="Lora"/>
            </a:endParaRPr>
          </a:p>
          <a:p>
            <a:pPr indent="0" lvl="0" marL="0" rtl="0" algn="l">
              <a:lnSpc>
                <a:spcPct val="115000"/>
              </a:lnSpc>
              <a:spcBef>
                <a:spcPts val="0"/>
              </a:spcBef>
              <a:spcAft>
                <a:spcPts val="0"/>
              </a:spcAft>
              <a:buNone/>
            </a:pPr>
            <a:r>
              <a:rPr lang="ru" sz="1200">
                <a:latin typeface="Lora"/>
                <a:ea typeface="Lora"/>
                <a:cs typeface="Lora"/>
                <a:sym typeface="Lora"/>
              </a:rPr>
              <a:t>Sincerely,</a:t>
            </a:r>
            <a:endParaRPr sz="1200">
              <a:latin typeface="Lora"/>
              <a:ea typeface="Lora"/>
              <a:cs typeface="Lora"/>
              <a:sym typeface="Lora"/>
            </a:endParaRPr>
          </a:p>
        </p:txBody>
      </p:sp>
      <p:sp>
        <p:nvSpPr>
          <p:cNvPr id="233" name="Google Shape;233;p15"/>
          <p:cNvSpPr txBox="1"/>
          <p:nvPr/>
        </p:nvSpPr>
        <p:spPr>
          <a:xfrm>
            <a:off x="4963800" y="3943350"/>
            <a:ext cx="2400300" cy="1431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ru" sz="1200">
                <a:latin typeface="Lora"/>
                <a:ea typeface="Lora"/>
                <a:cs typeface="Lora"/>
                <a:sym typeface="Lora"/>
              </a:rPr>
              <a:t>Tad Heaney MD</a:t>
            </a:r>
            <a:endParaRPr b="1" sz="1200">
              <a:latin typeface="Lora"/>
              <a:ea typeface="Lora"/>
              <a:cs typeface="Lora"/>
              <a:sym typeface="Lora"/>
            </a:endParaRPr>
          </a:p>
          <a:p>
            <a:pPr indent="0" lvl="0" marL="0" rtl="0" algn="l">
              <a:lnSpc>
                <a:spcPct val="115000"/>
              </a:lnSpc>
              <a:spcBef>
                <a:spcPts val="0"/>
              </a:spcBef>
              <a:spcAft>
                <a:spcPts val="0"/>
              </a:spcAft>
              <a:buNone/>
            </a:pPr>
            <a:r>
              <a:rPr lang="ru" sz="1200">
                <a:latin typeface="Lora"/>
                <a:ea typeface="Lora"/>
                <a:cs typeface="Lora"/>
                <a:sym typeface="Lora"/>
              </a:rPr>
              <a:t>Jakubowski, Marks and Hintz</a:t>
            </a:r>
            <a:endParaRPr sz="1200">
              <a:latin typeface="Lora"/>
              <a:ea typeface="Lora"/>
              <a:cs typeface="Lora"/>
              <a:sym typeface="Lora"/>
            </a:endParaRPr>
          </a:p>
          <a:p>
            <a:pPr indent="0" lvl="0" marL="0" rtl="0" algn="l">
              <a:lnSpc>
                <a:spcPct val="115000"/>
              </a:lnSpc>
              <a:spcBef>
                <a:spcPts val="0"/>
              </a:spcBef>
              <a:spcAft>
                <a:spcPts val="0"/>
              </a:spcAft>
              <a:buNone/>
            </a:pPr>
            <a:r>
              <a:rPr lang="ru" sz="1200">
                <a:latin typeface="Lora"/>
                <a:ea typeface="Lora"/>
                <a:cs typeface="Lora"/>
                <a:sym typeface="Lora"/>
              </a:rPr>
              <a:t>597 Treutel Plains</a:t>
            </a:r>
            <a:endParaRPr sz="1200">
              <a:latin typeface="Lora"/>
              <a:ea typeface="Lora"/>
              <a:cs typeface="Lora"/>
              <a:sym typeface="Lora"/>
            </a:endParaRPr>
          </a:p>
          <a:p>
            <a:pPr indent="0" lvl="0" marL="0" rtl="0" algn="l">
              <a:lnSpc>
                <a:spcPct val="115000"/>
              </a:lnSpc>
              <a:spcBef>
                <a:spcPts val="0"/>
              </a:spcBef>
              <a:spcAft>
                <a:spcPts val="0"/>
              </a:spcAft>
              <a:buNone/>
            </a:pPr>
            <a:r>
              <a:rPr lang="ru" sz="1200">
                <a:latin typeface="Lora"/>
                <a:ea typeface="Lora"/>
                <a:cs typeface="Lora"/>
                <a:sym typeface="Lora"/>
              </a:rPr>
              <a:t>(484)-322-8586 mail@domain.ltd</a:t>
            </a:r>
            <a:endParaRPr sz="1200">
              <a:latin typeface="Lora"/>
              <a:ea typeface="Lora"/>
              <a:cs typeface="Lora"/>
              <a:sym typeface="Lora"/>
            </a:endParaRPr>
          </a:p>
          <a:p>
            <a:pPr indent="0" lvl="0" marL="0" rtl="0" algn="l">
              <a:lnSpc>
                <a:spcPct val="115000"/>
              </a:lnSpc>
              <a:spcBef>
                <a:spcPts val="0"/>
              </a:spcBef>
              <a:spcAft>
                <a:spcPts val="0"/>
              </a:spcAft>
              <a:buNone/>
            </a:pPr>
            <a:r>
              <a:rPr lang="ru" sz="1200">
                <a:latin typeface="Lora"/>
                <a:ea typeface="Lora"/>
                <a:cs typeface="Lora"/>
                <a:sym typeface="Lora"/>
              </a:rPr>
              <a:t>January 25/2020</a:t>
            </a:r>
            <a:endParaRPr sz="1200">
              <a:latin typeface="Lora"/>
              <a:ea typeface="Lora"/>
              <a:cs typeface="Lora"/>
              <a:sym typeface="Lora"/>
            </a:endParaRPr>
          </a:p>
        </p:txBody>
      </p:sp>
      <p:sp>
        <p:nvSpPr>
          <p:cNvPr id="234" name="Google Shape;234;p15"/>
          <p:cNvSpPr txBox="1"/>
          <p:nvPr/>
        </p:nvSpPr>
        <p:spPr>
          <a:xfrm>
            <a:off x="444750" y="8039100"/>
            <a:ext cx="3335400" cy="892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4600">
                <a:latin typeface="Mrs Saint Delafield"/>
                <a:ea typeface="Mrs Saint Delafield"/>
                <a:cs typeface="Mrs Saint Delafield"/>
                <a:sym typeface="Mrs Saint Delafield"/>
              </a:rPr>
              <a:t>WendyK</a:t>
            </a:r>
            <a:endParaRPr sz="4600">
              <a:latin typeface="Mrs Saint Delafield"/>
              <a:ea typeface="Mrs Saint Delafield"/>
              <a:cs typeface="Mrs Saint Delafield"/>
              <a:sym typeface="Mrs Saint Delafield"/>
            </a:endParaRPr>
          </a:p>
        </p:txBody>
      </p:sp>
      <p:sp>
        <p:nvSpPr>
          <p:cNvPr id="235" name="Google Shape;235;p15"/>
          <p:cNvSpPr txBox="1"/>
          <p:nvPr/>
        </p:nvSpPr>
        <p:spPr>
          <a:xfrm>
            <a:off x="444750" y="9008100"/>
            <a:ext cx="42699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200">
                <a:latin typeface="Lora"/>
                <a:ea typeface="Lora"/>
                <a:cs typeface="Lora"/>
                <a:sym typeface="Lora"/>
              </a:rPr>
              <a:t>Wendy Kunze</a:t>
            </a:r>
            <a:endParaRPr sz="1200">
              <a:latin typeface="Lora"/>
              <a:ea typeface="Lora"/>
              <a:cs typeface="Lora"/>
              <a:sym typeface="Lora"/>
            </a:endParaRPr>
          </a:p>
        </p:txBody>
      </p:sp>
      <p:grpSp>
        <p:nvGrpSpPr>
          <p:cNvPr id="236" name="Google Shape;236;p15"/>
          <p:cNvGrpSpPr/>
          <p:nvPr/>
        </p:nvGrpSpPr>
        <p:grpSpPr>
          <a:xfrm>
            <a:off x="0" y="1444725"/>
            <a:ext cx="7560000" cy="1795200"/>
            <a:chOff x="0" y="1444725"/>
            <a:chExt cx="7560000" cy="1795200"/>
          </a:xfrm>
        </p:grpSpPr>
        <p:sp>
          <p:nvSpPr>
            <p:cNvPr id="237" name="Google Shape;237;p15"/>
            <p:cNvSpPr/>
            <p:nvPr/>
          </p:nvSpPr>
          <p:spPr>
            <a:xfrm>
              <a:off x="0" y="1444725"/>
              <a:ext cx="7560000" cy="1795200"/>
            </a:xfrm>
            <a:prstGeom prst="rect">
              <a:avLst/>
            </a:prstGeom>
            <a:solidFill>
              <a:srgbClr val="102F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15"/>
            <p:cNvSpPr/>
            <p:nvPr/>
          </p:nvSpPr>
          <p:spPr>
            <a:xfrm>
              <a:off x="540000" y="1598337"/>
              <a:ext cx="1512000" cy="15120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15"/>
            <p:cNvSpPr txBox="1"/>
            <p:nvPr/>
          </p:nvSpPr>
          <p:spPr>
            <a:xfrm>
              <a:off x="2352450" y="2072096"/>
              <a:ext cx="4667400" cy="1089900"/>
            </a:xfrm>
            <a:prstGeom prst="rect">
              <a:avLst/>
            </a:prstGeom>
            <a:noFill/>
            <a:ln>
              <a:noFill/>
            </a:ln>
          </p:spPr>
          <p:txBody>
            <a:bodyPr anchorCtr="0" anchor="t" bIns="91425" lIns="91425" spcFirstLastPara="1" rIns="91425" wrap="square" tIns="91425">
              <a:spAutoFit/>
            </a:bodyPr>
            <a:lstStyle/>
            <a:p>
              <a:pPr indent="0" lvl="0" marL="0" rtl="0" algn="l">
                <a:lnSpc>
                  <a:spcPct val="130000"/>
                </a:lnSpc>
                <a:spcBef>
                  <a:spcPts val="0"/>
                </a:spcBef>
                <a:spcAft>
                  <a:spcPts val="0"/>
                </a:spcAft>
                <a:buNone/>
              </a:pPr>
              <a:r>
                <a:rPr lang="ru" sz="1200">
                  <a:solidFill>
                    <a:schemeClr val="lt1"/>
                  </a:solidFill>
                  <a:latin typeface="Raleway"/>
                  <a:ea typeface="Raleway"/>
                  <a:cs typeface="Raleway"/>
                  <a:sym typeface="Raleway"/>
                </a:rPr>
                <a:t>Lorem ipsum dolor sit amet, consectetuer adipiscing elit, sed diam nonummy nibh euismod tincidunt ut laoreet dolore magna aliquam erat volutpat. Ut wisi enim ad minim veniam, quis nostrud exerci tation ullamcorper.</a:t>
              </a:r>
              <a:endParaRPr sz="1200">
                <a:solidFill>
                  <a:schemeClr val="lt1"/>
                </a:solidFill>
                <a:latin typeface="Raleway"/>
                <a:ea typeface="Raleway"/>
                <a:cs typeface="Raleway"/>
                <a:sym typeface="Raleway"/>
              </a:endParaRPr>
            </a:p>
          </p:txBody>
        </p:sp>
        <p:cxnSp>
          <p:nvCxnSpPr>
            <p:cNvPr id="240" name="Google Shape;240;p15"/>
            <p:cNvCxnSpPr/>
            <p:nvPr/>
          </p:nvCxnSpPr>
          <p:spPr>
            <a:xfrm>
              <a:off x="2438175" y="2022061"/>
              <a:ext cx="4591200" cy="0"/>
            </a:xfrm>
            <a:prstGeom prst="straightConnector1">
              <a:avLst/>
            </a:prstGeom>
            <a:noFill/>
            <a:ln cap="flat" cmpd="sng" w="9525">
              <a:solidFill>
                <a:schemeClr val="lt1"/>
              </a:solidFill>
              <a:prstDash val="solid"/>
              <a:round/>
              <a:headEnd len="med" w="med" type="none"/>
              <a:tailEnd len="med" w="med" type="none"/>
            </a:ln>
          </p:spPr>
        </p:cxnSp>
        <p:pic>
          <p:nvPicPr>
            <p:cNvPr id="241" name="Google Shape;241;p15"/>
            <p:cNvPicPr preferRelativeResize="0"/>
            <p:nvPr/>
          </p:nvPicPr>
          <p:blipFill rotWithShape="1">
            <a:blip r:embed="rId8">
              <a:alphaModFix/>
            </a:blip>
            <a:srcRect b="0" l="0" r="0" t="0"/>
            <a:stretch/>
          </p:blipFill>
          <p:spPr>
            <a:xfrm>
              <a:off x="6707625" y="1618850"/>
              <a:ext cx="360000" cy="360000"/>
            </a:xfrm>
            <a:prstGeom prst="rect">
              <a:avLst/>
            </a:prstGeom>
            <a:noFill/>
            <a:ln>
              <a:noFill/>
            </a:ln>
          </p:spPr>
        </p:pic>
        <p:sp>
          <p:nvSpPr>
            <p:cNvPr id="242" name="Google Shape;242;p15"/>
            <p:cNvSpPr txBox="1"/>
            <p:nvPr/>
          </p:nvSpPr>
          <p:spPr>
            <a:xfrm>
              <a:off x="2333400" y="1520060"/>
              <a:ext cx="24003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ru" sz="1800">
                  <a:solidFill>
                    <a:schemeClr val="lt1"/>
                  </a:solidFill>
                  <a:latin typeface="Raleway"/>
                  <a:ea typeface="Raleway"/>
                  <a:cs typeface="Raleway"/>
                  <a:sym typeface="Raleway"/>
                </a:rPr>
                <a:t>PROFILE</a:t>
              </a:r>
              <a:endParaRPr b="1" sz="1800">
                <a:solidFill>
                  <a:schemeClr val="lt1"/>
                </a:solidFill>
                <a:latin typeface="Raleway"/>
                <a:ea typeface="Raleway"/>
                <a:cs typeface="Raleway"/>
                <a:sym typeface="Raleway"/>
              </a:endParaRPr>
            </a:p>
          </p:txBody>
        </p:sp>
        <p:pic>
          <p:nvPicPr>
            <p:cNvPr id="243" name="Google Shape;243;p15"/>
            <p:cNvPicPr preferRelativeResize="0"/>
            <p:nvPr/>
          </p:nvPicPr>
          <p:blipFill>
            <a:blip r:embed="rId9">
              <a:alphaModFix/>
            </a:blip>
            <a:stretch>
              <a:fillRect/>
            </a:stretch>
          </p:blipFill>
          <p:spPr>
            <a:xfrm>
              <a:off x="586975" y="1645300"/>
              <a:ext cx="1418100" cy="1418100"/>
            </a:xfrm>
            <a:prstGeom prst="ellipse">
              <a:avLst/>
            </a:prstGeom>
            <a:noFill/>
            <a:ln>
              <a:noFill/>
            </a:ln>
          </p:spPr>
        </p:pic>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16"/>
          <p:cNvSpPr txBox="1"/>
          <p:nvPr/>
        </p:nvSpPr>
        <p:spPr>
          <a:xfrm>
            <a:off x="463800" y="245823"/>
            <a:ext cx="4269900" cy="80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ru" sz="4000">
                <a:solidFill>
                  <a:srgbClr val="102F47"/>
                </a:solidFill>
                <a:latin typeface="Raleway"/>
                <a:ea typeface="Raleway"/>
                <a:cs typeface="Raleway"/>
                <a:sym typeface="Raleway"/>
              </a:rPr>
              <a:t>Wendy Kunze</a:t>
            </a:r>
            <a:endParaRPr b="1" sz="4000">
              <a:solidFill>
                <a:srgbClr val="102F47"/>
              </a:solidFill>
              <a:latin typeface="Raleway"/>
              <a:ea typeface="Raleway"/>
              <a:cs typeface="Raleway"/>
              <a:sym typeface="Raleway"/>
            </a:endParaRPr>
          </a:p>
        </p:txBody>
      </p:sp>
      <p:sp>
        <p:nvSpPr>
          <p:cNvPr id="249" name="Google Shape;249;p16"/>
          <p:cNvSpPr txBox="1"/>
          <p:nvPr/>
        </p:nvSpPr>
        <p:spPr>
          <a:xfrm>
            <a:off x="444750" y="911758"/>
            <a:ext cx="35748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2000">
                <a:latin typeface="Lora"/>
                <a:ea typeface="Lora"/>
                <a:cs typeface="Lora"/>
                <a:sym typeface="Lora"/>
              </a:rPr>
              <a:t>Professional Title</a:t>
            </a:r>
            <a:endParaRPr sz="2000">
              <a:latin typeface="Lora"/>
              <a:ea typeface="Lora"/>
              <a:cs typeface="Lora"/>
              <a:sym typeface="Lora"/>
            </a:endParaRPr>
          </a:p>
        </p:txBody>
      </p:sp>
      <p:sp>
        <p:nvSpPr>
          <p:cNvPr id="250" name="Google Shape;250;p16"/>
          <p:cNvSpPr txBox="1"/>
          <p:nvPr/>
        </p:nvSpPr>
        <p:spPr>
          <a:xfrm>
            <a:off x="5753300" y="412447"/>
            <a:ext cx="15858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100">
                <a:solidFill>
                  <a:srgbClr val="102F47"/>
                </a:solidFill>
                <a:latin typeface="Lora SemiBold"/>
                <a:ea typeface="Lora SemiBold"/>
                <a:cs typeface="Lora SemiBold"/>
                <a:sym typeface="Lora SemiBold"/>
              </a:rPr>
              <a:t>USA/Port Ikeside</a:t>
            </a:r>
            <a:endParaRPr sz="1100">
              <a:solidFill>
                <a:srgbClr val="102F47"/>
              </a:solidFill>
              <a:latin typeface="Lora SemiBold"/>
              <a:ea typeface="Lora SemiBold"/>
              <a:cs typeface="Lora SemiBold"/>
              <a:sym typeface="Lora SemiBold"/>
            </a:endParaRPr>
          </a:p>
        </p:txBody>
      </p:sp>
      <p:sp>
        <p:nvSpPr>
          <p:cNvPr id="251" name="Google Shape;251;p16"/>
          <p:cNvSpPr txBox="1"/>
          <p:nvPr/>
        </p:nvSpPr>
        <p:spPr>
          <a:xfrm>
            <a:off x="5753300" y="1003892"/>
            <a:ext cx="15858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100">
                <a:solidFill>
                  <a:srgbClr val="102F47"/>
                </a:solidFill>
                <a:latin typeface="Lora SemiBold"/>
                <a:ea typeface="Lora SemiBold"/>
                <a:cs typeface="Lora SemiBold"/>
                <a:sym typeface="Lora SemiBold"/>
              </a:rPr>
              <a:t>(626) 585-6344</a:t>
            </a:r>
            <a:endParaRPr sz="1100">
              <a:solidFill>
                <a:srgbClr val="102F47"/>
              </a:solidFill>
              <a:latin typeface="Lora SemiBold"/>
              <a:ea typeface="Lora SemiBold"/>
              <a:cs typeface="Lora SemiBold"/>
              <a:sym typeface="Lora SemiBold"/>
            </a:endParaRPr>
          </a:p>
        </p:txBody>
      </p:sp>
      <p:sp>
        <p:nvSpPr>
          <p:cNvPr id="252" name="Google Shape;252;p16"/>
          <p:cNvSpPr txBox="1"/>
          <p:nvPr/>
        </p:nvSpPr>
        <p:spPr>
          <a:xfrm>
            <a:off x="5753300" y="708169"/>
            <a:ext cx="15081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100">
                <a:solidFill>
                  <a:srgbClr val="102F47"/>
                </a:solidFill>
                <a:latin typeface="Lora SemiBold"/>
                <a:ea typeface="Lora SemiBold"/>
                <a:cs typeface="Lora SemiBold"/>
                <a:sym typeface="Lora SemiBold"/>
              </a:rPr>
              <a:t>mail@domain.ltd</a:t>
            </a:r>
            <a:endParaRPr sz="1100">
              <a:solidFill>
                <a:srgbClr val="102F47"/>
              </a:solidFill>
              <a:latin typeface="Lora SemiBold"/>
              <a:ea typeface="Lora SemiBold"/>
              <a:cs typeface="Lora SemiBold"/>
              <a:sym typeface="Lora SemiBold"/>
            </a:endParaRPr>
          </a:p>
        </p:txBody>
      </p:sp>
      <p:pic>
        <p:nvPicPr>
          <p:cNvPr id="253" name="Google Shape;253;p16"/>
          <p:cNvPicPr preferRelativeResize="0"/>
          <p:nvPr/>
        </p:nvPicPr>
        <p:blipFill>
          <a:blip r:embed="rId3">
            <a:alphaModFix/>
          </a:blip>
          <a:stretch>
            <a:fillRect/>
          </a:stretch>
        </p:blipFill>
        <p:spPr>
          <a:xfrm>
            <a:off x="5465300" y="447576"/>
            <a:ext cx="288000" cy="288000"/>
          </a:xfrm>
          <a:prstGeom prst="rect">
            <a:avLst/>
          </a:prstGeom>
          <a:noFill/>
          <a:ln>
            <a:noFill/>
          </a:ln>
        </p:spPr>
      </p:pic>
      <p:pic>
        <p:nvPicPr>
          <p:cNvPr id="254" name="Google Shape;254;p16"/>
          <p:cNvPicPr preferRelativeResize="0"/>
          <p:nvPr/>
        </p:nvPicPr>
        <p:blipFill>
          <a:blip r:embed="rId4">
            <a:alphaModFix/>
          </a:blip>
          <a:stretch>
            <a:fillRect/>
          </a:stretch>
        </p:blipFill>
        <p:spPr>
          <a:xfrm>
            <a:off x="5483300" y="762460"/>
            <a:ext cx="252000" cy="252000"/>
          </a:xfrm>
          <a:prstGeom prst="rect">
            <a:avLst/>
          </a:prstGeom>
          <a:noFill/>
          <a:ln>
            <a:noFill/>
          </a:ln>
        </p:spPr>
      </p:pic>
      <p:pic>
        <p:nvPicPr>
          <p:cNvPr id="255" name="Google Shape;255;p16"/>
          <p:cNvPicPr preferRelativeResize="0"/>
          <p:nvPr/>
        </p:nvPicPr>
        <p:blipFill>
          <a:blip r:embed="rId5">
            <a:alphaModFix/>
          </a:blip>
          <a:stretch>
            <a:fillRect/>
          </a:stretch>
        </p:blipFill>
        <p:spPr>
          <a:xfrm>
            <a:off x="5483300" y="1058182"/>
            <a:ext cx="252000" cy="252000"/>
          </a:xfrm>
          <a:prstGeom prst="rect">
            <a:avLst/>
          </a:prstGeom>
          <a:noFill/>
          <a:ln>
            <a:noFill/>
          </a:ln>
        </p:spPr>
      </p:pic>
      <p:cxnSp>
        <p:nvCxnSpPr>
          <p:cNvPr id="256" name="Google Shape;256;p16"/>
          <p:cNvCxnSpPr/>
          <p:nvPr/>
        </p:nvCxnSpPr>
        <p:spPr>
          <a:xfrm>
            <a:off x="552450" y="3839650"/>
            <a:ext cx="6477000" cy="0"/>
          </a:xfrm>
          <a:prstGeom prst="straightConnector1">
            <a:avLst/>
          </a:prstGeom>
          <a:noFill/>
          <a:ln cap="flat" cmpd="sng" w="9525">
            <a:solidFill>
              <a:srgbClr val="102F47"/>
            </a:solidFill>
            <a:prstDash val="solid"/>
            <a:round/>
            <a:headEnd len="med" w="med" type="none"/>
            <a:tailEnd len="med" w="med" type="none"/>
          </a:ln>
        </p:spPr>
      </p:cxnSp>
      <p:pic>
        <p:nvPicPr>
          <p:cNvPr id="257" name="Google Shape;257;p16"/>
          <p:cNvPicPr preferRelativeResize="0"/>
          <p:nvPr/>
        </p:nvPicPr>
        <p:blipFill rotWithShape="1">
          <a:blip r:embed="rId6">
            <a:alphaModFix/>
          </a:blip>
          <a:srcRect b="0" l="0" r="0" t="0"/>
          <a:stretch/>
        </p:blipFill>
        <p:spPr>
          <a:xfrm>
            <a:off x="6736050" y="3412909"/>
            <a:ext cx="360000" cy="360000"/>
          </a:xfrm>
          <a:prstGeom prst="rect">
            <a:avLst/>
          </a:prstGeom>
          <a:noFill/>
          <a:ln>
            <a:noFill/>
          </a:ln>
        </p:spPr>
      </p:pic>
      <p:sp>
        <p:nvSpPr>
          <p:cNvPr id="258" name="Google Shape;258;p16"/>
          <p:cNvSpPr txBox="1"/>
          <p:nvPr/>
        </p:nvSpPr>
        <p:spPr>
          <a:xfrm>
            <a:off x="444750" y="3358778"/>
            <a:ext cx="40551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ru" sz="1800">
                <a:solidFill>
                  <a:srgbClr val="102F47"/>
                </a:solidFill>
                <a:latin typeface="Raleway"/>
                <a:ea typeface="Raleway"/>
                <a:cs typeface="Raleway"/>
                <a:sym typeface="Raleway"/>
              </a:rPr>
              <a:t>REFERENCES</a:t>
            </a:r>
            <a:endParaRPr b="1" sz="1800">
              <a:solidFill>
                <a:srgbClr val="102F47"/>
              </a:solidFill>
              <a:latin typeface="Raleway"/>
              <a:ea typeface="Raleway"/>
              <a:cs typeface="Raleway"/>
              <a:sym typeface="Raleway"/>
            </a:endParaRPr>
          </a:p>
        </p:txBody>
      </p:sp>
      <p:sp>
        <p:nvSpPr>
          <p:cNvPr id="259" name="Google Shape;259;p16"/>
          <p:cNvSpPr txBox="1"/>
          <p:nvPr/>
        </p:nvSpPr>
        <p:spPr>
          <a:xfrm>
            <a:off x="444750" y="3949525"/>
            <a:ext cx="2727000" cy="129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ru" sz="1200">
                <a:latin typeface="Lora"/>
                <a:ea typeface="Lora"/>
                <a:cs typeface="Lora"/>
                <a:sym typeface="Lora"/>
              </a:rPr>
              <a:t>Mrs. Abbie Hoppe</a:t>
            </a:r>
            <a:endParaRPr b="1" sz="1200">
              <a:latin typeface="Lora"/>
              <a:ea typeface="Lora"/>
              <a:cs typeface="Lora"/>
              <a:sym typeface="Lora"/>
            </a:endParaRPr>
          </a:p>
          <a:p>
            <a:pPr indent="0" lvl="0" marL="0" rtl="0" algn="l">
              <a:spcBef>
                <a:spcPts val="0"/>
              </a:spcBef>
              <a:spcAft>
                <a:spcPts val="0"/>
              </a:spcAft>
              <a:buNone/>
            </a:pPr>
            <a:r>
              <a:rPr lang="ru" sz="1200">
                <a:latin typeface="Lora"/>
                <a:ea typeface="Lora"/>
                <a:cs typeface="Lora"/>
                <a:sym typeface="Lora"/>
              </a:rPr>
              <a:t>Account Executive</a:t>
            </a:r>
            <a:endParaRPr sz="1200">
              <a:latin typeface="Lora"/>
              <a:ea typeface="Lora"/>
              <a:cs typeface="Lora"/>
              <a:sym typeface="Lora"/>
            </a:endParaRPr>
          </a:p>
          <a:p>
            <a:pPr indent="0" lvl="0" marL="0" rtl="0" algn="l">
              <a:spcBef>
                <a:spcPts val="0"/>
              </a:spcBef>
              <a:spcAft>
                <a:spcPts val="0"/>
              </a:spcAft>
              <a:buNone/>
            </a:pPr>
            <a:r>
              <a:rPr b="1" lang="ru" sz="1200">
                <a:latin typeface="Lora"/>
                <a:ea typeface="Lora"/>
                <a:cs typeface="Lora"/>
                <a:sym typeface="Lora"/>
              </a:rPr>
              <a:t>Casper-Hahn</a:t>
            </a:r>
            <a:endParaRPr b="1" sz="1200">
              <a:latin typeface="Lora"/>
              <a:ea typeface="Lora"/>
              <a:cs typeface="Lora"/>
              <a:sym typeface="Lora"/>
            </a:endParaRPr>
          </a:p>
          <a:p>
            <a:pPr indent="0" lvl="0" marL="0" rtl="0" algn="l">
              <a:spcBef>
                <a:spcPts val="0"/>
              </a:spcBef>
              <a:spcAft>
                <a:spcPts val="0"/>
              </a:spcAft>
              <a:buNone/>
            </a:pPr>
            <a:r>
              <a:rPr b="1" lang="ru" sz="1200">
                <a:latin typeface="Lora"/>
                <a:ea typeface="Lora"/>
                <a:cs typeface="Lora"/>
                <a:sym typeface="Lora"/>
              </a:rPr>
              <a:t>534 Maryam Burgs Suite 057</a:t>
            </a:r>
            <a:endParaRPr b="1" sz="1200">
              <a:latin typeface="Lora"/>
              <a:ea typeface="Lora"/>
              <a:cs typeface="Lora"/>
              <a:sym typeface="Lora"/>
            </a:endParaRPr>
          </a:p>
          <a:p>
            <a:pPr indent="0" lvl="0" marL="0" rtl="0" algn="l">
              <a:spcBef>
                <a:spcPts val="0"/>
              </a:spcBef>
              <a:spcAft>
                <a:spcPts val="0"/>
              </a:spcAft>
              <a:buNone/>
            </a:pPr>
            <a:r>
              <a:rPr lang="ru" sz="1200">
                <a:latin typeface="Lora"/>
                <a:ea typeface="Lora"/>
                <a:cs typeface="Lora"/>
                <a:sym typeface="Lora"/>
              </a:rPr>
              <a:t>391-480-4487</a:t>
            </a:r>
            <a:endParaRPr sz="1200">
              <a:latin typeface="Lora"/>
              <a:ea typeface="Lora"/>
              <a:cs typeface="Lora"/>
              <a:sym typeface="Lora"/>
            </a:endParaRPr>
          </a:p>
          <a:p>
            <a:pPr indent="0" lvl="0" marL="0" rtl="0" algn="l">
              <a:spcBef>
                <a:spcPts val="0"/>
              </a:spcBef>
              <a:spcAft>
                <a:spcPts val="0"/>
              </a:spcAft>
              <a:buNone/>
            </a:pPr>
            <a:r>
              <a:rPr lang="ru" sz="1200">
                <a:latin typeface="Lora"/>
                <a:ea typeface="Lora"/>
                <a:cs typeface="Lora"/>
                <a:sym typeface="Lora"/>
              </a:rPr>
              <a:t>mail@domain.ltd</a:t>
            </a:r>
            <a:endParaRPr sz="1200">
              <a:latin typeface="Lora"/>
              <a:ea typeface="Lora"/>
              <a:cs typeface="Lora"/>
              <a:sym typeface="Lora"/>
            </a:endParaRPr>
          </a:p>
        </p:txBody>
      </p:sp>
      <p:sp>
        <p:nvSpPr>
          <p:cNvPr id="260" name="Google Shape;260;p16"/>
          <p:cNvSpPr txBox="1"/>
          <p:nvPr/>
        </p:nvSpPr>
        <p:spPr>
          <a:xfrm>
            <a:off x="3780000" y="3949525"/>
            <a:ext cx="2727000" cy="129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ru" sz="1200">
                <a:latin typeface="Lora"/>
                <a:ea typeface="Lora"/>
                <a:cs typeface="Lora"/>
                <a:sym typeface="Lora"/>
              </a:rPr>
              <a:t>Layne Medhurst</a:t>
            </a:r>
            <a:endParaRPr b="1" sz="1200">
              <a:latin typeface="Lora"/>
              <a:ea typeface="Lora"/>
              <a:cs typeface="Lora"/>
              <a:sym typeface="Lora"/>
            </a:endParaRPr>
          </a:p>
          <a:p>
            <a:pPr indent="0" lvl="0" marL="0" rtl="0" algn="l">
              <a:spcBef>
                <a:spcPts val="0"/>
              </a:spcBef>
              <a:spcAft>
                <a:spcPts val="0"/>
              </a:spcAft>
              <a:buNone/>
            </a:pPr>
            <a:r>
              <a:rPr lang="ru" sz="1200">
                <a:latin typeface="Lora"/>
                <a:ea typeface="Lora"/>
                <a:cs typeface="Lora"/>
                <a:sym typeface="Lora"/>
              </a:rPr>
              <a:t>Account Manager</a:t>
            </a:r>
            <a:endParaRPr sz="1200">
              <a:latin typeface="Lora"/>
              <a:ea typeface="Lora"/>
              <a:cs typeface="Lora"/>
              <a:sym typeface="Lora"/>
            </a:endParaRPr>
          </a:p>
          <a:p>
            <a:pPr indent="0" lvl="0" marL="0" rtl="0" algn="l">
              <a:spcBef>
                <a:spcPts val="0"/>
              </a:spcBef>
              <a:spcAft>
                <a:spcPts val="0"/>
              </a:spcAft>
              <a:buNone/>
            </a:pPr>
            <a:r>
              <a:rPr b="1" lang="ru" sz="1200">
                <a:latin typeface="Lora"/>
                <a:ea typeface="Lora"/>
                <a:cs typeface="Lora"/>
                <a:sym typeface="Lora"/>
              </a:rPr>
              <a:t>Kub-Oberbrunner</a:t>
            </a:r>
            <a:endParaRPr b="1" sz="1200">
              <a:latin typeface="Lora"/>
              <a:ea typeface="Lora"/>
              <a:cs typeface="Lora"/>
              <a:sym typeface="Lora"/>
            </a:endParaRPr>
          </a:p>
          <a:p>
            <a:pPr indent="0" lvl="0" marL="0" rtl="0" algn="l">
              <a:spcBef>
                <a:spcPts val="0"/>
              </a:spcBef>
              <a:spcAft>
                <a:spcPts val="0"/>
              </a:spcAft>
              <a:buNone/>
            </a:pPr>
            <a:r>
              <a:rPr b="1" lang="ru" sz="1200">
                <a:latin typeface="Lora"/>
                <a:ea typeface="Lora"/>
                <a:cs typeface="Lora"/>
                <a:sym typeface="Lora"/>
              </a:rPr>
              <a:t>787 Jailyn Squares Suite 704</a:t>
            </a:r>
            <a:endParaRPr b="1" sz="1200">
              <a:latin typeface="Lora"/>
              <a:ea typeface="Lora"/>
              <a:cs typeface="Lora"/>
              <a:sym typeface="Lora"/>
            </a:endParaRPr>
          </a:p>
          <a:p>
            <a:pPr indent="0" lvl="0" marL="0" rtl="0" algn="l">
              <a:spcBef>
                <a:spcPts val="0"/>
              </a:spcBef>
              <a:spcAft>
                <a:spcPts val="0"/>
              </a:spcAft>
              <a:buNone/>
            </a:pPr>
            <a:r>
              <a:rPr lang="ru" sz="1200">
                <a:latin typeface="Lora"/>
                <a:ea typeface="Lora"/>
                <a:cs typeface="Lora"/>
                <a:sym typeface="Lora"/>
              </a:rPr>
              <a:t>323-120-4264</a:t>
            </a:r>
            <a:endParaRPr sz="1200">
              <a:latin typeface="Lora"/>
              <a:ea typeface="Lora"/>
              <a:cs typeface="Lora"/>
              <a:sym typeface="Lora"/>
            </a:endParaRPr>
          </a:p>
          <a:p>
            <a:pPr indent="0" lvl="0" marL="0" rtl="0" algn="l">
              <a:spcBef>
                <a:spcPts val="0"/>
              </a:spcBef>
              <a:spcAft>
                <a:spcPts val="0"/>
              </a:spcAft>
              <a:buClr>
                <a:schemeClr val="dk1"/>
              </a:buClr>
              <a:buSzPts val="1100"/>
              <a:buFont typeface="Arial"/>
              <a:buNone/>
            </a:pPr>
            <a:r>
              <a:rPr lang="ru" sz="1200">
                <a:solidFill>
                  <a:schemeClr val="dk1"/>
                </a:solidFill>
                <a:latin typeface="Lora"/>
                <a:ea typeface="Lora"/>
                <a:cs typeface="Lora"/>
                <a:sym typeface="Lora"/>
              </a:rPr>
              <a:t>mail@domain.ltd</a:t>
            </a:r>
            <a:endParaRPr sz="1200">
              <a:latin typeface="Lora"/>
              <a:ea typeface="Lora"/>
              <a:cs typeface="Lora"/>
              <a:sym typeface="Lora"/>
            </a:endParaRPr>
          </a:p>
        </p:txBody>
      </p:sp>
      <p:sp>
        <p:nvSpPr>
          <p:cNvPr id="261" name="Google Shape;261;p16"/>
          <p:cNvSpPr txBox="1"/>
          <p:nvPr/>
        </p:nvSpPr>
        <p:spPr>
          <a:xfrm>
            <a:off x="444750" y="5254450"/>
            <a:ext cx="2727000" cy="129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ru" sz="1200">
                <a:latin typeface="Lora"/>
                <a:ea typeface="Lora"/>
                <a:cs typeface="Lora"/>
                <a:sym typeface="Lora"/>
              </a:rPr>
              <a:t>Prince Mosciski</a:t>
            </a:r>
            <a:endParaRPr b="1" sz="1200">
              <a:latin typeface="Lora"/>
              <a:ea typeface="Lora"/>
              <a:cs typeface="Lora"/>
              <a:sym typeface="Lora"/>
            </a:endParaRPr>
          </a:p>
          <a:p>
            <a:pPr indent="0" lvl="0" marL="0" rtl="0" algn="l">
              <a:spcBef>
                <a:spcPts val="0"/>
              </a:spcBef>
              <a:spcAft>
                <a:spcPts val="0"/>
              </a:spcAft>
              <a:buNone/>
            </a:pPr>
            <a:r>
              <a:rPr lang="ru" sz="1200">
                <a:latin typeface="Lora"/>
                <a:ea typeface="Lora"/>
                <a:cs typeface="Lora"/>
                <a:sym typeface="Lora"/>
              </a:rPr>
              <a:t>Account Executive</a:t>
            </a:r>
            <a:endParaRPr sz="1200">
              <a:latin typeface="Lora"/>
              <a:ea typeface="Lora"/>
              <a:cs typeface="Lora"/>
              <a:sym typeface="Lora"/>
            </a:endParaRPr>
          </a:p>
          <a:p>
            <a:pPr indent="0" lvl="0" marL="0" rtl="0" algn="l">
              <a:spcBef>
                <a:spcPts val="0"/>
              </a:spcBef>
              <a:spcAft>
                <a:spcPts val="0"/>
              </a:spcAft>
              <a:buNone/>
            </a:pPr>
            <a:r>
              <a:rPr b="1" lang="ru" sz="1200">
                <a:latin typeface="Lora"/>
                <a:ea typeface="Lora"/>
                <a:cs typeface="Lora"/>
                <a:sym typeface="Lora"/>
              </a:rPr>
              <a:t>Casper-Hahn</a:t>
            </a:r>
            <a:endParaRPr b="1" sz="1200">
              <a:latin typeface="Lora"/>
              <a:ea typeface="Lora"/>
              <a:cs typeface="Lora"/>
              <a:sym typeface="Lora"/>
            </a:endParaRPr>
          </a:p>
          <a:p>
            <a:pPr indent="0" lvl="0" marL="0" rtl="0" algn="l">
              <a:spcBef>
                <a:spcPts val="0"/>
              </a:spcBef>
              <a:spcAft>
                <a:spcPts val="0"/>
              </a:spcAft>
              <a:buNone/>
            </a:pPr>
            <a:r>
              <a:rPr b="1" lang="ru" sz="1200">
                <a:latin typeface="Lora"/>
                <a:ea typeface="Lora"/>
                <a:cs typeface="Lora"/>
                <a:sym typeface="Lora"/>
              </a:rPr>
              <a:t>534 Maryam Burgs Suite 057</a:t>
            </a:r>
            <a:endParaRPr b="1" sz="1200">
              <a:latin typeface="Lora"/>
              <a:ea typeface="Lora"/>
              <a:cs typeface="Lora"/>
              <a:sym typeface="Lora"/>
            </a:endParaRPr>
          </a:p>
          <a:p>
            <a:pPr indent="0" lvl="0" marL="0" rtl="0" algn="l">
              <a:spcBef>
                <a:spcPts val="0"/>
              </a:spcBef>
              <a:spcAft>
                <a:spcPts val="0"/>
              </a:spcAft>
              <a:buNone/>
            </a:pPr>
            <a:r>
              <a:rPr lang="ru" sz="1200">
                <a:latin typeface="Lora"/>
                <a:ea typeface="Lora"/>
                <a:cs typeface="Lora"/>
                <a:sym typeface="Lora"/>
              </a:rPr>
              <a:t>391-480-4487</a:t>
            </a:r>
            <a:endParaRPr sz="1200">
              <a:latin typeface="Lora"/>
              <a:ea typeface="Lora"/>
              <a:cs typeface="Lora"/>
              <a:sym typeface="Lora"/>
            </a:endParaRPr>
          </a:p>
          <a:p>
            <a:pPr indent="0" lvl="0" marL="0" rtl="0" algn="l">
              <a:spcBef>
                <a:spcPts val="0"/>
              </a:spcBef>
              <a:spcAft>
                <a:spcPts val="0"/>
              </a:spcAft>
              <a:buClr>
                <a:schemeClr val="dk1"/>
              </a:buClr>
              <a:buSzPts val="1100"/>
              <a:buFont typeface="Arial"/>
              <a:buNone/>
            </a:pPr>
            <a:r>
              <a:rPr lang="ru" sz="1200">
                <a:solidFill>
                  <a:schemeClr val="dk1"/>
                </a:solidFill>
                <a:latin typeface="Lora"/>
                <a:ea typeface="Lora"/>
                <a:cs typeface="Lora"/>
                <a:sym typeface="Lora"/>
              </a:rPr>
              <a:t>mail@domain.ltd</a:t>
            </a:r>
            <a:endParaRPr sz="1200">
              <a:latin typeface="Lora"/>
              <a:ea typeface="Lora"/>
              <a:cs typeface="Lora"/>
              <a:sym typeface="Lora"/>
            </a:endParaRPr>
          </a:p>
        </p:txBody>
      </p:sp>
      <p:sp>
        <p:nvSpPr>
          <p:cNvPr id="262" name="Google Shape;262;p16"/>
          <p:cNvSpPr txBox="1"/>
          <p:nvPr/>
        </p:nvSpPr>
        <p:spPr>
          <a:xfrm>
            <a:off x="3780000" y="5254450"/>
            <a:ext cx="2727000" cy="129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ru" sz="1200">
                <a:latin typeface="Lora"/>
                <a:ea typeface="Lora"/>
                <a:cs typeface="Lora"/>
                <a:sym typeface="Lora"/>
              </a:rPr>
              <a:t>Dr. Catalina Sauer</a:t>
            </a:r>
            <a:endParaRPr b="1" sz="1200">
              <a:latin typeface="Lora"/>
              <a:ea typeface="Lora"/>
              <a:cs typeface="Lora"/>
              <a:sym typeface="Lora"/>
            </a:endParaRPr>
          </a:p>
          <a:p>
            <a:pPr indent="0" lvl="0" marL="0" rtl="0" algn="l">
              <a:spcBef>
                <a:spcPts val="0"/>
              </a:spcBef>
              <a:spcAft>
                <a:spcPts val="0"/>
              </a:spcAft>
              <a:buNone/>
            </a:pPr>
            <a:r>
              <a:rPr lang="ru" sz="1200">
                <a:latin typeface="Lora"/>
                <a:ea typeface="Lora"/>
                <a:cs typeface="Lora"/>
                <a:sym typeface="Lora"/>
              </a:rPr>
              <a:t>Account Manager</a:t>
            </a:r>
            <a:endParaRPr sz="1200">
              <a:latin typeface="Lora"/>
              <a:ea typeface="Lora"/>
              <a:cs typeface="Lora"/>
              <a:sym typeface="Lora"/>
            </a:endParaRPr>
          </a:p>
          <a:p>
            <a:pPr indent="0" lvl="0" marL="0" rtl="0" algn="l">
              <a:spcBef>
                <a:spcPts val="0"/>
              </a:spcBef>
              <a:spcAft>
                <a:spcPts val="0"/>
              </a:spcAft>
              <a:buNone/>
            </a:pPr>
            <a:r>
              <a:rPr b="1" lang="ru" sz="1200">
                <a:latin typeface="Lora"/>
                <a:ea typeface="Lora"/>
                <a:cs typeface="Lora"/>
                <a:sym typeface="Lora"/>
              </a:rPr>
              <a:t>Kub-Oberbrunner</a:t>
            </a:r>
            <a:endParaRPr b="1" sz="1200">
              <a:latin typeface="Lora"/>
              <a:ea typeface="Lora"/>
              <a:cs typeface="Lora"/>
              <a:sym typeface="Lora"/>
            </a:endParaRPr>
          </a:p>
          <a:p>
            <a:pPr indent="0" lvl="0" marL="0" rtl="0" algn="l">
              <a:spcBef>
                <a:spcPts val="0"/>
              </a:spcBef>
              <a:spcAft>
                <a:spcPts val="0"/>
              </a:spcAft>
              <a:buNone/>
            </a:pPr>
            <a:r>
              <a:rPr b="1" lang="ru" sz="1200">
                <a:latin typeface="Lora"/>
                <a:ea typeface="Lora"/>
                <a:cs typeface="Lora"/>
                <a:sym typeface="Lora"/>
              </a:rPr>
              <a:t>787 Jailyn Squares Suite 704</a:t>
            </a:r>
            <a:endParaRPr b="1" sz="1200">
              <a:latin typeface="Lora"/>
              <a:ea typeface="Lora"/>
              <a:cs typeface="Lora"/>
              <a:sym typeface="Lora"/>
            </a:endParaRPr>
          </a:p>
          <a:p>
            <a:pPr indent="0" lvl="0" marL="0" rtl="0" algn="l">
              <a:spcBef>
                <a:spcPts val="0"/>
              </a:spcBef>
              <a:spcAft>
                <a:spcPts val="0"/>
              </a:spcAft>
              <a:buNone/>
            </a:pPr>
            <a:r>
              <a:rPr lang="ru" sz="1200">
                <a:latin typeface="Lora"/>
                <a:ea typeface="Lora"/>
                <a:cs typeface="Lora"/>
                <a:sym typeface="Lora"/>
              </a:rPr>
              <a:t>323-120-4264</a:t>
            </a:r>
            <a:endParaRPr sz="1200">
              <a:latin typeface="Lora"/>
              <a:ea typeface="Lora"/>
              <a:cs typeface="Lora"/>
              <a:sym typeface="Lora"/>
            </a:endParaRPr>
          </a:p>
          <a:p>
            <a:pPr indent="0" lvl="0" marL="0" rtl="0" algn="l">
              <a:spcBef>
                <a:spcPts val="0"/>
              </a:spcBef>
              <a:spcAft>
                <a:spcPts val="0"/>
              </a:spcAft>
              <a:buClr>
                <a:schemeClr val="dk1"/>
              </a:buClr>
              <a:buSzPts val="1100"/>
              <a:buFont typeface="Arial"/>
              <a:buNone/>
            </a:pPr>
            <a:r>
              <a:rPr lang="ru" sz="1200">
                <a:solidFill>
                  <a:schemeClr val="dk1"/>
                </a:solidFill>
                <a:latin typeface="Lora"/>
                <a:ea typeface="Lora"/>
                <a:cs typeface="Lora"/>
                <a:sym typeface="Lora"/>
              </a:rPr>
              <a:t>mail@domain.ltd</a:t>
            </a:r>
            <a:endParaRPr sz="1200">
              <a:latin typeface="Lora"/>
              <a:ea typeface="Lora"/>
              <a:cs typeface="Lora"/>
              <a:sym typeface="Lora"/>
            </a:endParaRPr>
          </a:p>
        </p:txBody>
      </p:sp>
      <p:sp>
        <p:nvSpPr>
          <p:cNvPr id="263" name="Google Shape;263;p16"/>
          <p:cNvSpPr txBox="1"/>
          <p:nvPr/>
        </p:nvSpPr>
        <p:spPr>
          <a:xfrm>
            <a:off x="444750" y="6568900"/>
            <a:ext cx="2727000" cy="129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ru" sz="1200">
                <a:latin typeface="Lora"/>
                <a:ea typeface="Lora"/>
                <a:cs typeface="Lora"/>
                <a:sym typeface="Lora"/>
              </a:rPr>
              <a:t>Layne Medhurst</a:t>
            </a:r>
            <a:endParaRPr b="1" sz="1200">
              <a:latin typeface="Lora"/>
              <a:ea typeface="Lora"/>
              <a:cs typeface="Lora"/>
              <a:sym typeface="Lora"/>
            </a:endParaRPr>
          </a:p>
          <a:p>
            <a:pPr indent="0" lvl="0" marL="0" rtl="0" algn="l">
              <a:spcBef>
                <a:spcPts val="0"/>
              </a:spcBef>
              <a:spcAft>
                <a:spcPts val="0"/>
              </a:spcAft>
              <a:buNone/>
            </a:pPr>
            <a:r>
              <a:rPr lang="ru" sz="1200">
                <a:latin typeface="Lora"/>
                <a:ea typeface="Lora"/>
                <a:cs typeface="Lora"/>
                <a:sym typeface="Lora"/>
              </a:rPr>
              <a:t>Account Manager</a:t>
            </a:r>
            <a:endParaRPr sz="1200">
              <a:latin typeface="Lora"/>
              <a:ea typeface="Lora"/>
              <a:cs typeface="Lora"/>
              <a:sym typeface="Lora"/>
            </a:endParaRPr>
          </a:p>
          <a:p>
            <a:pPr indent="0" lvl="0" marL="0" rtl="0" algn="l">
              <a:spcBef>
                <a:spcPts val="0"/>
              </a:spcBef>
              <a:spcAft>
                <a:spcPts val="0"/>
              </a:spcAft>
              <a:buNone/>
            </a:pPr>
            <a:r>
              <a:rPr b="1" lang="ru" sz="1200">
                <a:latin typeface="Lora"/>
                <a:ea typeface="Lora"/>
                <a:cs typeface="Lora"/>
                <a:sym typeface="Lora"/>
              </a:rPr>
              <a:t>Kub-Oberbrunner</a:t>
            </a:r>
            <a:endParaRPr b="1" sz="1200">
              <a:latin typeface="Lora"/>
              <a:ea typeface="Lora"/>
              <a:cs typeface="Lora"/>
              <a:sym typeface="Lora"/>
            </a:endParaRPr>
          </a:p>
          <a:p>
            <a:pPr indent="0" lvl="0" marL="0" rtl="0" algn="l">
              <a:spcBef>
                <a:spcPts val="0"/>
              </a:spcBef>
              <a:spcAft>
                <a:spcPts val="0"/>
              </a:spcAft>
              <a:buNone/>
            </a:pPr>
            <a:r>
              <a:rPr b="1" lang="ru" sz="1200">
                <a:latin typeface="Lora"/>
                <a:ea typeface="Lora"/>
                <a:cs typeface="Lora"/>
                <a:sym typeface="Lora"/>
              </a:rPr>
              <a:t>787 Jailyn Squares Suite 704</a:t>
            </a:r>
            <a:endParaRPr b="1" sz="1200">
              <a:latin typeface="Lora"/>
              <a:ea typeface="Lora"/>
              <a:cs typeface="Lora"/>
              <a:sym typeface="Lora"/>
            </a:endParaRPr>
          </a:p>
          <a:p>
            <a:pPr indent="0" lvl="0" marL="0" rtl="0" algn="l">
              <a:spcBef>
                <a:spcPts val="0"/>
              </a:spcBef>
              <a:spcAft>
                <a:spcPts val="0"/>
              </a:spcAft>
              <a:buNone/>
            </a:pPr>
            <a:r>
              <a:rPr lang="ru" sz="1200">
                <a:latin typeface="Lora"/>
                <a:ea typeface="Lora"/>
                <a:cs typeface="Lora"/>
                <a:sym typeface="Lora"/>
              </a:rPr>
              <a:t>323-120-4264</a:t>
            </a:r>
            <a:endParaRPr sz="1200">
              <a:latin typeface="Lora"/>
              <a:ea typeface="Lora"/>
              <a:cs typeface="Lora"/>
              <a:sym typeface="Lora"/>
            </a:endParaRPr>
          </a:p>
          <a:p>
            <a:pPr indent="0" lvl="0" marL="0" rtl="0" algn="l">
              <a:spcBef>
                <a:spcPts val="0"/>
              </a:spcBef>
              <a:spcAft>
                <a:spcPts val="0"/>
              </a:spcAft>
              <a:buClr>
                <a:schemeClr val="dk1"/>
              </a:buClr>
              <a:buSzPts val="1100"/>
              <a:buFont typeface="Arial"/>
              <a:buNone/>
            </a:pPr>
            <a:r>
              <a:rPr lang="ru" sz="1200">
                <a:solidFill>
                  <a:schemeClr val="dk1"/>
                </a:solidFill>
                <a:latin typeface="Lora"/>
                <a:ea typeface="Lora"/>
                <a:cs typeface="Lora"/>
                <a:sym typeface="Lora"/>
              </a:rPr>
              <a:t>mail@domain.ltd</a:t>
            </a:r>
            <a:endParaRPr sz="1200">
              <a:latin typeface="Lora"/>
              <a:ea typeface="Lora"/>
              <a:cs typeface="Lora"/>
              <a:sym typeface="Lora"/>
            </a:endParaRPr>
          </a:p>
        </p:txBody>
      </p:sp>
      <p:sp>
        <p:nvSpPr>
          <p:cNvPr id="264" name="Google Shape;264;p16"/>
          <p:cNvSpPr txBox="1"/>
          <p:nvPr/>
        </p:nvSpPr>
        <p:spPr>
          <a:xfrm>
            <a:off x="3780000" y="6568900"/>
            <a:ext cx="2727000" cy="129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ru" sz="1200">
                <a:latin typeface="Lora"/>
                <a:ea typeface="Lora"/>
                <a:cs typeface="Lora"/>
                <a:sym typeface="Lora"/>
              </a:rPr>
              <a:t>Mrs. Abbie Hoppe</a:t>
            </a:r>
            <a:endParaRPr b="1" sz="1200">
              <a:latin typeface="Lora"/>
              <a:ea typeface="Lora"/>
              <a:cs typeface="Lora"/>
              <a:sym typeface="Lora"/>
            </a:endParaRPr>
          </a:p>
          <a:p>
            <a:pPr indent="0" lvl="0" marL="0" rtl="0" algn="l">
              <a:spcBef>
                <a:spcPts val="0"/>
              </a:spcBef>
              <a:spcAft>
                <a:spcPts val="0"/>
              </a:spcAft>
              <a:buNone/>
            </a:pPr>
            <a:r>
              <a:rPr lang="ru" sz="1200">
                <a:latin typeface="Lora"/>
                <a:ea typeface="Lora"/>
                <a:cs typeface="Lora"/>
                <a:sym typeface="Lora"/>
              </a:rPr>
              <a:t>Account Executive</a:t>
            </a:r>
            <a:endParaRPr sz="1200">
              <a:latin typeface="Lora"/>
              <a:ea typeface="Lora"/>
              <a:cs typeface="Lora"/>
              <a:sym typeface="Lora"/>
            </a:endParaRPr>
          </a:p>
          <a:p>
            <a:pPr indent="0" lvl="0" marL="0" rtl="0" algn="l">
              <a:spcBef>
                <a:spcPts val="0"/>
              </a:spcBef>
              <a:spcAft>
                <a:spcPts val="0"/>
              </a:spcAft>
              <a:buNone/>
            </a:pPr>
            <a:r>
              <a:rPr b="1" lang="ru" sz="1200">
                <a:latin typeface="Lora"/>
                <a:ea typeface="Lora"/>
                <a:cs typeface="Lora"/>
                <a:sym typeface="Lora"/>
              </a:rPr>
              <a:t>Casper-Hahn</a:t>
            </a:r>
            <a:endParaRPr b="1" sz="1200">
              <a:latin typeface="Lora"/>
              <a:ea typeface="Lora"/>
              <a:cs typeface="Lora"/>
              <a:sym typeface="Lora"/>
            </a:endParaRPr>
          </a:p>
          <a:p>
            <a:pPr indent="0" lvl="0" marL="0" rtl="0" algn="l">
              <a:spcBef>
                <a:spcPts val="0"/>
              </a:spcBef>
              <a:spcAft>
                <a:spcPts val="0"/>
              </a:spcAft>
              <a:buNone/>
            </a:pPr>
            <a:r>
              <a:rPr b="1" lang="ru" sz="1200">
                <a:latin typeface="Lora"/>
                <a:ea typeface="Lora"/>
                <a:cs typeface="Lora"/>
                <a:sym typeface="Lora"/>
              </a:rPr>
              <a:t>534 Maryam Burgs Suite 057</a:t>
            </a:r>
            <a:endParaRPr b="1" sz="1200">
              <a:latin typeface="Lora"/>
              <a:ea typeface="Lora"/>
              <a:cs typeface="Lora"/>
              <a:sym typeface="Lora"/>
            </a:endParaRPr>
          </a:p>
          <a:p>
            <a:pPr indent="0" lvl="0" marL="0" rtl="0" algn="l">
              <a:spcBef>
                <a:spcPts val="0"/>
              </a:spcBef>
              <a:spcAft>
                <a:spcPts val="0"/>
              </a:spcAft>
              <a:buNone/>
            </a:pPr>
            <a:r>
              <a:rPr lang="ru" sz="1200">
                <a:latin typeface="Lora"/>
                <a:ea typeface="Lora"/>
                <a:cs typeface="Lora"/>
                <a:sym typeface="Lora"/>
              </a:rPr>
              <a:t>391-480-4487</a:t>
            </a:r>
            <a:endParaRPr sz="1200">
              <a:latin typeface="Lora"/>
              <a:ea typeface="Lora"/>
              <a:cs typeface="Lora"/>
              <a:sym typeface="Lora"/>
            </a:endParaRPr>
          </a:p>
          <a:p>
            <a:pPr indent="0" lvl="0" marL="0" rtl="0" algn="l">
              <a:spcBef>
                <a:spcPts val="0"/>
              </a:spcBef>
              <a:spcAft>
                <a:spcPts val="0"/>
              </a:spcAft>
              <a:buNone/>
            </a:pPr>
            <a:r>
              <a:rPr lang="ru" sz="1200">
                <a:latin typeface="Lora"/>
                <a:ea typeface="Lora"/>
                <a:cs typeface="Lora"/>
                <a:sym typeface="Lora"/>
              </a:rPr>
              <a:t>mail@domain.ltd</a:t>
            </a:r>
            <a:endParaRPr sz="1200">
              <a:latin typeface="Lora"/>
              <a:ea typeface="Lora"/>
              <a:cs typeface="Lora"/>
              <a:sym typeface="Lora"/>
            </a:endParaRPr>
          </a:p>
        </p:txBody>
      </p:sp>
      <p:grpSp>
        <p:nvGrpSpPr>
          <p:cNvPr id="265" name="Google Shape;265;p16"/>
          <p:cNvGrpSpPr/>
          <p:nvPr/>
        </p:nvGrpSpPr>
        <p:grpSpPr>
          <a:xfrm>
            <a:off x="0" y="1444725"/>
            <a:ext cx="7560000" cy="1795200"/>
            <a:chOff x="0" y="1444725"/>
            <a:chExt cx="7560000" cy="1795200"/>
          </a:xfrm>
        </p:grpSpPr>
        <p:sp>
          <p:nvSpPr>
            <p:cNvPr id="266" name="Google Shape;266;p16"/>
            <p:cNvSpPr/>
            <p:nvPr/>
          </p:nvSpPr>
          <p:spPr>
            <a:xfrm>
              <a:off x="0" y="1444725"/>
              <a:ext cx="7560000" cy="1795200"/>
            </a:xfrm>
            <a:prstGeom prst="rect">
              <a:avLst/>
            </a:prstGeom>
            <a:solidFill>
              <a:srgbClr val="102F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16"/>
            <p:cNvSpPr/>
            <p:nvPr/>
          </p:nvSpPr>
          <p:spPr>
            <a:xfrm>
              <a:off x="540000" y="1598337"/>
              <a:ext cx="1512000" cy="15120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16"/>
            <p:cNvSpPr txBox="1"/>
            <p:nvPr/>
          </p:nvSpPr>
          <p:spPr>
            <a:xfrm>
              <a:off x="2352450" y="2072096"/>
              <a:ext cx="4667400" cy="1089900"/>
            </a:xfrm>
            <a:prstGeom prst="rect">
              <a:avLst/>
            </a:prstGeom>
            <a:noFill/>
            <a:ln>
              <a:noFill/>
            </a:ln>
          </p:spPr>
          <p:txBody>
            <a:bodyPr anchorCtr="0" anchor="t" bIns="91425" lIns="91425" spcFirstLastPara="1" rIns="91425" wrap="square" tIns="91425">
              <a:spAutoFit/>
            </a:bodyPr>
            <a:lstStyle/>
            <a:p>
              <a:pPr indent="0" lvl="0" marL="0" rtl="0" algn="l">
                <a:lnSpc>
                  <a:spcPct val="130000"/>
                </a:lnSpc>
                <a:spcBef>
                  <a:spcPts val="0"/>
                </a:spcBef>
                <a:spcAft>
                  <a:spcPts val="0"/>
                </a:spcAft>
                <a:buNone/>
              </a:pPr>
              <a:r>
                <a:rPr lang="ru" sz="1200">
                  <a:solidFill>
                    <a:schemeClr val="lt1"/>
                  </a:solidFill>
                  <a:latin typeface="Raleway"/>
                  <a:ea typeface="Raleway"/>
                  <a:cs typeface="Raleway"/>
                  <a:sym typeface="Raleway"/>
                </a:rPr>
                <a:t>Lorem ipsum dolor sit amet, consectetuer adipiscing elit, sed diam nonummy nibh euismod tincidunt ut laoreet dolore magna aliquam erat volutpat. Ut wisi enim ad minim veniam, quis nostrud exerci tation ullamcorper.</a:t>
              </a:r>
              <a:endParaRPr sz="1200">
                <a:solidFill>
                  <a:schemeClr val="lt1"/>
                </a:solidFill>
                <a:latin typeface="Raleway"/>
                <a:ea typeface="Raleway"/>
                <a:cs typeface="Raleway"/>
                <a:sym typeface="Raleway"/>
              </a:endParaRPr>
            </a:p>
          </p:txBody>
        </p:sp>
        <p:cxnSp>
          <p:nvCxnSpPr>
            <p:cNvPr id="269" name="Google Shape;269;p16"/>
            <p:cNvCxnSpPr/>
            <p:nvPr/>
          </p:nvCxnSpPr>
          <p:spPr>
            <a:xfrm>
              <a:off x="2438175" y="2022061"/>
              <a:ext cx="4591200" cy="0"/>
            </a:xfrm>
            <a:prstGeom prst="straightConnector1">
              <a:avLst/>
            </a:prstGeom>
            <a:noFill/>
            <a:ln cap="flat" cmpd="sng" w="9525">
              <a:solidFill>
                <a:schemeClr val="lt1"/>
              </a:solidFill>
              <a:prstDash val="solid"/>
              <a:round/>
              <a:headEnd len="med" w="med" type="none"/>
              <a:tailEnd len="med" w="med" type="none"/>
            </a:ln>
          </p:spPr>
        </p:cxnSp>
        <p:pic>
          <p:nvPicPr>
            <p:cNvPr id="270" name="Google Shape;270;p16"/>
            <p:cNvPicPr preferRelativeResize="0"/>
            <p:nvPr/>
          </p:nvPicPr>
          <p:blipFill rotWithShape="1">
            <a:blip r:embed="rId7">
              <a:alphaModFix/>
            </a:blip>
            <a:srcRect b="0" l="0" r="0" t="0"/>
            <a:stretch/>
          </p:blipFill>
          <p:spPr>
            <a:xfrm>
              <a:off x="6707625" y="1618850"/>
              <a:ext cx="360000" cy="360000"/>
            </a:xfrm>
            <a:prstGeom prst="rect">
              <a:avLst/>
            </a:prstGeom>
            <a:noFill/>
            <a:ln>
              <a:noFill/>
            </a:ln>
          </p:spPr>
        </p:pic>
        <p:sp>
          <p:nvSpPr>
            <p:cNvPr id="271" name="Google Shape;271;p16"/>
            <p:cNvSpPr txBox="1"/>
            <p:nvPr/>
          </p:nvSpPr>
          <p:spPr>
            <a:xfrm>
              <a:off x="2333400" y="1520060"/>
              <a:ext cx="24003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ru" sz="1800">
                  <a:solidFill>
                    <a:schemeClr val="lt1"/>
                  </a:solidFill>
                  <a:latin typeface="Raleway"/>
                  <a:ea typeface="Raleway"/>
                  <a:cs typeface="Raleway"/>
                  <a:sym typeface="Raleway"/>
                </a:rPr>
                <a:t>PROFILE</a:t>
              </a:r>
              <a:endParaRPr b="1" sz="1800">
                <a:solidFill>
                  <a:schemeClr val="lt1"/>
                </a:solidFill>
                <a:latin typeface="Raleway"/>
                <a:ea typeface="Raleway"/>
                <a:cs typeface="Raleway"/>
                <a:sym typeface="Raleway"/>
              </a:endParaRPr>
            </a:p>
          </p:txBody>
        </p:sp>
        <p:pic>
          <p:nvPicPr>
            <p:cNvPr id="272" name="Google Shape;272;p16"/>
            <p:cNvPicPr preferRelativeResize="0"/>
            <p:nvPr/>
          </p:nvPicPr>
          <p:blipFill>
            <a:blip r:embed="rId8">
              <a:alphaModFix/>
            </a:blip>
            <a:stretch>
              <a:fillRect/>
            </a:stretch>
          </p:blipFill>
          <p:spPr>
            <a:xfrm>
              <a:off x="586975" y="1645300"/>
              <a:ext cx="1418100" cy="1418100"/>
            </a:xfrm>
            <a:prstGeom prst="ellipse">
              <a:avLst/>
            </a:prstGeom>
            <a:noFill/>
            <a:ln>
              <a:noFill/>
            </a:ln>
          </p:spPr>
        </p:pic>
      </p:gr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