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 Medium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24">
          <p15:clr>
            <a:srgbClr val="747775"/>
          </p15:clr>
        </p15:guide>
        <p15:guide id="2" pos="413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4"/>
        <p:guide pos="41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NunitoMedium-boldItalic.fntdata"/><Relationship Id="rId9" Type="http://schemas.openxmlformats.org/officeDocument/2006/relationships/font" Target="fonts/Nunit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Medium-regular.fntdata"/><Relationship Id="rId8" Type="http://schemas.openxmlformats.org/officeDocument/2006/relationships/font" Target="fonts/Nuni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992750" y="0"/>
            <a:ext cx="982800" cy="231300"/>
          </a:xfrm>
          <a:prstGeom prst="rect">
            <a:avLst/>
          </a:prstGeom>
          <a:solidFill>
            <a:srgbClr val="E4CC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" name="Google Shape;55;p13"/>
          <p:cNvCxnSpPr/>
          <p:nvPr/>
        </p:nvCxnSpPr>
        <p:spPr>
          <a:xfrm>
            <a:off x="994175" y="2297897"/>
            <a:ext cx="5578200" cy="0"/>
          </a:xfrm>
          <a:prstGeom prst="straightConnector1">
            <a:avLst/>
          </a:prstGeom>
          <a:noFill/>
          <a:ln cap="flat" cmpd="sng" w="28575">
            <a:solidFill>
              <a:srgbClr val="E4CCB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994175" y="10017922"/>
            <a:ext cx="5578200" cy="0"/>
          </a:xfrm>
          <a:prstGeom prst="straightConnector1">
            <a:avLst/>
          </a:prstGeom>
          <a:noFill/>
          <a:ln cap="flat" cmpd="sng" w="28575">
            <a:solidFill>
              <a:srgbClr val="E4C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2375" y="852325"/>
            <a:ext cx="877625" cy="710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990000" y="825775"/>
            <a:ext cx="1588800" cy="356350"/>
            <a:chOff x="990000" y="825775"/>
            <a:chExt cx="1588800" cy="35635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990000" y="825775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Recipient's Name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990000" y="1028225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Position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990000" y="1436450"/>
            <a:ext cx="1588800" cy="558800"/>
            <a:chOff x="990000" y="1436450"/>
            <a:chExt cx="1588800" cy="558800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990000" y="1436450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Company Name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990000" y="1638900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Company Address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990000" y="1841350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City, State, ZIP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990000" y="2588718"/>
            <a:ext cx="1588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Dear Recipient's Name,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990000" y="2991025"/>
            <a:ext cx="5578200" cy="57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I am writing to officially resign from my position as [Your Position] at [Company Name], effective [Effective Date]. As per the terms of my employment contract, I am providing you with a one-month notice period to ensure a smooth transition of my responsibilities. This decision has not been easy for me, as I have thoroughly enjoyed my time working at [Company Name]. However, after careful consideration and personal reflection, I have come to the conclusion that it is time for me to pursue new opportunities and challenges in my career.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During my remaining time at [Company Name], I will do my utmost to wrap up any ongoing projects and assist in the transition of my tasks to a suitable replacement or to any team member you deem appropriate. I am open to discussing the most effective way to transfer my knowledge and ensure a seamless handover. I would like to express my sincere gratitude to you and the entire team at [Company Name] for the support, guidance, and valuable experiences I have gained during my tenure. The collaborative and positive work environment has contributed significantly to my professional growth.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I would also like to take this opportunity to thank you personally for your leadership, mentorship, and the opportunities you have provided me during my time at [Company Name]. I have learned a great deal from you and will carry those lessons with me throughout my career.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If there are any exit procedures or documentation I need to complete before my departure, please let me know, and I will ensure everything is handled promptly and efficiently.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Once again, I want to express my sincere appreciation for the opportunity to be a part of the [Company Name] team. I leave with fond memories and best wishes for the continued success and growth of the company.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Please feel free to reach out to me at [Your Email Address] or [Your Phone Number] if you have any further questions or require additional information.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rPr>
              <a:t>Thank you for your understanding, and I look forward to staying in touch.</a:t>
            </a:r>
            <a:endParaRPr sz="1000">
              <a:solidFill>
                <a:srgbClr val="1A1A1A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990000" y="9361828"/>
            <a:ext cx="1588800" cy="356350"/>
            <a:chOff x="990000" y="1436450"/>
            <a:chExt cx="1588800" cy="35635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990000" y="1436450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Sincerely,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990000" y="1638900"/>
              <a:ext cx="1588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rgbClr val="1A1A1A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Your Name</a:t>
              </a:r>
              <a:endParaRPr sz="1000">
                <a:solidFill>
                  <a:srgbClr val="1A1A1A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